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4" r:id="rId4"/>
    <p:sldId id="263" r:id="rId5"/>
    <p:sldId id="265" r:id="rId6"/>
    <p:sldId id="266" r:id="rId7"/>
    <p:sldId id="267" r:id="rId8"/>
    <p:sldId id="270" r:id="rId9"/>
    <p:sldId id="271" r:id="rId10"/>
    <p:sldId id="273" r:id="rId11"/>
    <p:sldId id="258" r:id="rId12"/>
    <p:sldId id="268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9" r:id="rId21"/>
    <p:sldId id="260" r:id="rId22"/>
    <p:sldId id="261" r:id="rId23"/>
    <p:sldId id="281" r:id="rId24"/>
    <p:sldId id="282" r:id="rId25"/>
    <p:sldId id="262" r:id="rId26"/>
    <p:sldId id="283" r:id="rId27"/>
    <p:sldId id="284" r:id="rId28"/>
    <p:sldId id="285" r:id="rId29"/>
    <p:sldId id="286" r:id="rId30"/>
    <p:sldId id="287" r:id="rId31"/>
    <p:sldId id="272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5E539-61EE-4193-889B-1A77A53FA587}" type="datetimeFigureOut">
              <a:rPr lang="es-ES" smtClean="0"/>
              <a:pPr/>
              <a:t>31/05/2003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D1659-FE0C-4558-90CC-AD35F0911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.bp.blogspot.com/-b4ru2A2pqbE/T6Rh0p00YiI/AAAAAAAAALY/IJVVPrKCdEM/s1600/preh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5S3ZbBmAUOo/UFpNn-cvYUI/AAAAAAAAABw/0SzjLrDmsFs/s1600/t+y+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71472" y="1071546"/>
            <a:ext cx="4572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 smtClean="0">
                <a:latin typeface="Gill Sans MT" pitchFamily="34" charset="0"/>
              </a:rPr>
              <a:t>“EL IMPACTO DE LA TECNOLOGÍA EN EL MEDIO AMBIENTE</a:t>
            </a:r>
            <a:r>
              <a:rPr lang="es-MX" sz="4000" dirty="0" smtClean="0"/>
              <a:t>.”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2.gstatic.com/images?q=tbn:ANd9GcQiLxgI32RAnNmzEsfJrIiPg34slQgaXPRStkjW6AlIO_n76iMf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5929354" cy="4877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hQSERUUERMWFBUWFxkYGBcYGBwaHhggHxwZHB0eHhwbHyYeIB8jHxgcHy8gJycpLSwtIB4yNTAqNiYrLCkBCQoKDgwOGg8PGiwkHyQsLCwsLCwsNCwsLCwsLCwsLCwsLCwsLCwsLCwsLCwsLCwsLCwsLCwsLCwsLCwsLCwsLP/AABEIAMYA/gMBIgACEQEDEQH/xAAbAAACAwEBAQAAAAAAAAAAAAAEBQIDBgEAB//EAEYQAAIBAgQEBAQDBQYDBgcAAAECEQMhAAQSMQUiQVETYXGBBjJCkSNSoRSxwdHwFTNicuHxgpKTBxZjg7LSJENEVHOiwv/EABkBAAMBAQEAAAAAAAAAAAAAAAABAgMEBf/EACwRAAICAQQBAQgBBQAAAAAAAAABAhEhAxIxQVEiEzJhgZGhsfBxBBTB4fH/2gAMAwEAAhEDEQA/ACPjL42zFLPV6aVXVUcKNLsFHIpNl2vOFK/FGYcWzuaDd1Zyp6+e23TAPx04/tDNkMCfGYafSB/DCBsyRdbHuDg2+Dgl/UNSallfvg1J+KM2IH7bmDNp1N+4mTt02x1viPOkwM9Vk3A8VgY32J7XxkKufcmxIsf19PXBGRzLnkckC5BIU3/4t57Th012C1Yt1T+v+zTf94s8rDVnMxHYVTf72HriNb4iz6gEZusQdh4pb7EET7fbCxeADVapI3PIDJ/w81xP+2Lc9RFKiqiAzMCJAMxymLE3t16D0IX6knePmEj4vzX/AN3mJ7Gq/wCh1WxPKfFmZLDXnMwokAnxqhIHcA2O20jrfCSnvzjT5kERizwPyENHnf7Ti6RjvnyaDMcbzQL6eIVmIJhQ9bmv9M32736RscCr8UZs/wD1tf8A6lSdz5722tbAGWqnUkwnMJJWZEzMEQY897bROD8nwzxaig6CZBNjzbSSBci94vYkdMPHZSTl7v79yScfzZKqc3mbmJ8Vx5A/N7/1YlOM5grbN5kMZK/jVGBidUibbd/0wEvCyp5X1d+TVAteAD1kRc2npeX7K+oaWQgqwkmNM2N7A3Pb74douMZLDTD8rxrMHfN5jV/irOB/6v34rbjWaDR+1ZiLSRWcj7lp8/KNsSXJAwQSdKqpEbkAeUj99sCpVVlVhTszxFzY2/MDv54EU1wg/wDt6tB/+JzBBKwfGqSo0kkxP+Ux2J9p1c5WKhv2rMDofx39NiwIv1xRXVZugUFtAhQIEETF5FvWMdSkR01HewvfcWt3/XrhWa7OmdObzIjTma7TPK1WpJsZg6txBPa2K6fGcwSJrZgHa1WpAJPU6ivUCB3Hniyg1iAYUPzFdUgXkDc7mYiJ9MQRg9iQtub6xaPK+x+1sOyFDOGdHF8xf8fMQDN6j7bn6uk9PLFX9oV4DeNWYwSAKtS+0bt+/wA8ULlG5CggMWDeQlbkH1i3ljtCqmoojsSomCDzadwJsRF49cVQnLyVjitbrmK022qP+gDeYx3+26xn8esP/NcfaSLb79sD/tqOYMreZCzEbRtv/W2B65QkAFiJsxt1mT7n1ti6MHPwxv8A2xWIINWrqt/8x7et4v0ve3fAVevmDJ8erKiSPEqbTuDtH+vY4pylBvpttIJXodQuSOt/ti7MJVAJWTIAlYY+lu09P4YVJFtuUbYPV4jmLkVqsDtUa9ge/pjy8Srnl8arO/8AeN5+fX+WJChziSYYsTyxcSNotOkx6YhSpsA4ZWYKG2BO4sDb36Rv5F2RWeWeqZyr1qVCATIFRzEzuQdvPywOeJsI/FqXm5d/5xiWXVZsYYbBtj5j+vviFXLMZ5BEyCpsT6Hlj02/TCsKlygqhxFlYHxajibSzAGRHfpbHqOdYlnqM7KSYXWw6j74HRigYKJIBN4IGwtpEGZ/TEWUCyi1zPzdelr+tsJjRGtrBAao97jnM/0en78RytVtUMzXE/MT2vE+eCa5DCdPWRYj2B/ngWnqD76uXyMbRt7/ANTiW8DUKkFfGNFm4jm465irHsxwLlsmACWVi4BgW09hN9Xn7YL+Kqk53M9ScxWj/qNbFSTYCSZtJHSAQYm8ne/pjFtkRj626FwXQeYSOsGCPcjB54hS2SnP+diZ/wCXSBjpMXmOhB6ev89sTajO67dQCPXbCeeQSccL8HRmbEAUxIjlEHv1JI/TElqmQykg2uD+7ANavpMICf1xNajb6JnsL+cgYNob2XVQ7SXqOyyDeSR+sYlqLEwxAAnUDf8A5fsOnTEEzK7+1pxCu0AlWEHoIkfxicWrIciLZp1PMdUnrfy9jhrkq41c6hlJmFNz3AINpA/0OENNukbkYuoFgZB0Xgki3vjRoiGo0zSPxjmFOnCqxMgk8ogiZ+aRM9fe+DZJZIjTGqRabWIWTbmjfsBYHCZeGCGfl08pk3nf/DaT5dr4ZZrM1V01FpK4HKTpIhdoJEysb2jecTXg74uSVyDmrq68rjbpJIMEiVAkETMRaD2xzPKqomzNqUz0JBAJ7mCR5C2Fp4m1VtVJfBMBWKqCCY3nUCDeLAxikCodJQIegmxm22qDtFhvPWcKqZp7S0MiTbQ5MnSwGqVnvyhTuLCevS+Ka1ZlPzyY6MNVjE72Ijz2xVQymYBBOm1pKsR78u8ecm2OZldNQftLaiSDpCqYmb3Mgf10wydz8Bhrm7kAMigAxq2sS8iIiP02kYhRjR4gCkDlaxIvvs3n98ENnaR1MAoJto0KJv1Blri3XbrIwKlAElTTpwRBMD7zAK2MyduuEW/gAVGKAQ9MEsDysY0x2aBuZg38+9FRASGVzqne0AxuFmY74lVyqIQSoCH6hLd7TcXje36YIGTQwQtIIBuS09NwbT7kWPlOtpHK4SfP5FubrqjDTqBIBPSO9tiO38cW5WkKglBUaOkLIv63Fu2GK8NouQaiwb2BCyACRYAkknvHTHGoLTlEIJ3hTaQY3YkbEX37YN6COg7t1QDVy7n5gVnq29o3EgDp9xiCUW2DkEdT8tgTvJ7YNfURDBArGC2rTG/5tj3nrOBygXVNRjfowYgTuY7k7xF4vhbhvTV9/gGanVvzbXm5HlBUX9umK8zUaYGqRc2b73UYYUcoYYzKkKACR5ajt3B28vaLKkc9gtxdTFxcwZt5bdsG5C9i9vYkatqG4Pt7Y7QkzpMH2i3++GeTQ1C7soKwQk7z0MkHz6+20W5PJURZkFQk2QVCN5sSBqBFun8i3Iyjou7sE8JnUzG0qQdQEn1n7T7Y8KhWxmCIjpJ8+3X7YZFMqrEKtelrGmNVOrp84Ogxc9ZxRmMsgvTzaMCt9VOohHXmgEde598ZuR1KHn9/AtVDpMyOxEG9o2YWt0GK6ajxLajYkzI6rjtZmBBIVpJAKtv7G/3A/Q4qpudWxBg236/7frhWKkNuNVx+15oO4gZitaL/AN4w3PTr98LHoEwBABuJ9Rt/pg34sWmc7X/DKfjVZYNIY+I1wCLenrfAq5W2mYkWDRzb2n1kXxlwRt3Oi3K1gW01D4ZvAgXjzPKB5yMEJlFZwBUpy1gCGEmJEwpEEA3EzGO0MkCslmLLdgF+UG4uYk2YbHC7jVQCooBDKNEnfYG3aRPTAlbLa2qpIYU+HVLREHaKic0bxJm0fKYP7sVtVRTv6i/9TgPJtIQtEl3O3eThlQ4HmKNQPVy0oQWBZSy3Eg8pH67e2GyfZ3W3/gMWp1WiysTuf9NydhMYZ0vhqlp52Bcg/Vt2MAfN5SYxfkM5TYuGoIGUapZSFBkCJL/4pvA5Z6YF4px9PEHhVHUISCCQQYOwgXWB1vhpy6LcNKGZZK6/w+qquh5YzNgZvYgTa1usx0wXSypoLpYBmkOCFCsDAACsSDEHYSLnqMLamfrVX1+GxUdltEzcxeMMOCOr1mLTKrKLBtcBiCQBMR33OD1eRxelfpjTDso2qmrVl5hqCqREiQQSItB79h7Mq+RJVSWuSAFAsSdlF+v8/XBgyqkXAP8AQ/0xDMVVoutRhJINNRbeJ77xIHqR2w9psnwgHJ5Ki93CxaD+YxBUCBK2sZMkTbYD53KwRopaADqI3MWANyIgTbacWJULgmGM7yo37G+42jpg5KwNOaswCeZogTG/ZTMGffuElRUqawgGjwsfSXvJEU2HmTAeOs7YV5mlzlKrg/StQrBv0IYQDf8AMAe+HP7UaVQAG6wE3aR+Qi3orWNgNwpD39np55HhBrAIamQQSLdB9W+w6kibjBvcXkUtNTWDIjhNbKyahYoUcixFtDBZDCy6o8onHuFcRQghzpcRtHNM/KP5z+uLa+WZXemyEhlIVyJJFgVMdCIBKwbDoQcLk4IEbXVPhKCTJi8MIGm0W7ee9p0w+TnuUGtvA0dQVNjMgR6wTfpBJ2ueu+OowVBcFiIUkElTAAboovsIMkGcLM9xbwGNIaS31Nsb3tBPSOvljtHjdIXY1D1MBRP6/wA8KmX7XTumxg9BqjROoiHMAcs2sI3ExP2nrEZEI662W5szKWggrzG4IiNwJxnF4mxPNU0qQobSokBTaAIuCJ3Enri7McWVAy06jOCBzOgQiI6am9JnBtaM/wC4hLLGEaQQpBQEgSlgCSQYaWFv8RjaZxU2UAfxERQNMQBA76oWb+2AstxPk0wrSZJO5uDPboT6k4sSt4rKCtlkzJtMd/8AKLT3wUxx1ISpIYcT1JSpmk+ti4JVZOkaZMgyJmAYnrMzhOfFqKF8MmD+WJvMEneLm/kOuHVOjK3YwdWoz0BWN5IJki579sW5rO1UWIAVIA2BHSNQI8zvuWN98CdFyhueWJKWaZDD8gBIAa4IvPyws8wkzvi1aALA6SPqnedUNINpkXHrgmo3jFdJWLydQ3sBKjoANrzPtgerS0jTGpmYixkFV0mwMd9vPpgEl4KqZIQq19yLRAMnefP0xHM11ZWBUG3cG9oMTvb9cRRSLR0gSJP3ifc/piKUgSBLGdXKBPTpqNr4Q3aVApCudS1BTQxylCQNp2BMY5Ro6XMkGRIIBTte/f0xDL01XSWY6QLgAe/tiWW1eJNiGViJ6cw384jCf8kxd8r9+o145l2fP5imSsGtVILGAPxWG5Ebncm2CKXDo+aoB1kQW2sAT+XrY/bHONLrzea1kiKteGiYBqEBf33P67YG47mQunw3MWUX3kNveJnEJLs19MFYVSyQpfiIxMgbmS3MbGAItHeDN+mKW4jURnVmqCTqidlBOzEmxnbyvMYjToLpU1XOqdg1hzETpEKbReT02x7K69A8EOGYxJhXEWInVPb1nfoJLt8JFpzo1aPEIM2RtTzewjYlgRtYzh/S46MwPDaoKVgrUtdRbqR82uVG2wFoiL2TaPFAp1dbMLUySTvqJIk9WWdo32xHKZVaTM9MSx+p2W3cKN79T+sRLwyk5J9BufylVUVKasywZZW1Ahrgbm0kjbrGLMmKawEUKwpxVAtLBTIYfrGKc3nCW1I6La4KTBF5m0SOnTpg3L1lqsdAVTH0klbm/UjYnl2H6YUro000lK7soyfFCUddbKT9IcDVCTPNblLXAiQdjvgxuK1FoFdYYKEifDPNqXtbTz2m/U4V5vL+GCArFgQSFIIkjSWuA4AB0x5SQMCZXjTKWCrJZCOW5IIUQJnsNhPnfFpGMpK+R/l81WPzHTyyfwok9pC2Gm+19r49mqlQQQNSzLhkYiwMEcggggbCYwFwmm2tWNPSl4LFTMIwFvPphZk+OZjLsfEU6dbSjE7yCdJNgR5Ej1nDUrwZy9NN2NMtl6r0mqgoCS5CpTB1E8wli4CzMbHv5Y4ue5SR4psSQtIMNJEkavDIiPOMMEo0qqFqBUEzDqAL9mHUHqD7d8LOL8QqXo1G8NXOsabzcMIBAJg7qG322xTT7BNJYDETVTvWJQhYXRS5VibAjeLQVtj1Kk0v+MxYaZYEJqHMRJVDePLFOVztap8+YEkkDmiQBMmY0zcc0SRA7CsCr4jfiu3KsFZaZJtY7QZM4RXyGLZVirKs1Fbo3iFl9HAGwvG2++xRnKKrDUNatA1G7KDsG/NHQ7jv3Io57UpFUOraWIGozYESeawkAbSLk4KyuXBRSGUMQAA0gn94mxtp6DywdEyjb4EnxIKSPK7sEYGOmkDpYyRv5eeFDW6SGFjHlHXrh9xP4azG9MB1QatIIJg3OkHf0E/c4z2Wz5RgRBE7Rb0IONIu1g8/Wi4zyqJmRupF7nSfQ3GOVJjcxPUzbp/UYaZDNApXDhdLIWQimsB9SxJ0yLAxcCYwFq1kHSqnyJE+upiB6zg3CcVWGRy2QLEBPUz07n0Hf9MaTIcKUkCOUHrMtufttPQD1nAuSySrys0G5aTECwMeXvfDXL6UANQhd9OoEaVkmwAJloG2wOIcmduloqCt8i3iJamvg0y0xLkE/N122E38rYXBmKur1CdVrtPl9RA+98aKlRQjw4VG2LGoYudX1NPrY+8YT5vMEagokC4MaiZI9AQb9ARO+C6LcLyE8OpoFpmJ0gsZCEM283UtEkCx/hhVmgO4IUkA6S0dyCGg9B7D1wQ9PQNcKD9MAgknkiZJvO098SoUCQFCzqS40m/qbk95J7YLvgNtYZV+10SDBIvKrHQjbbv7XwFmnISpqANotaSYB7dyMX5imhUhU/EBGmCJO+qRsRI/3wJmgxpkVBoErzad97Ar3j9B5YVpidpM9TU3HzKB8248hbA2SrFiGVYOk/LNr7be+J5wmJRQD5T/ABG0T/rgXL1eY6pW3027bycR8S08qKNv8Q5snM10poIapU1GxJiqZJY/KOvSO/cLKZN9SpSIqOwADA2EesEGQZYjbt1bcSq/j1w9NTTFasYaQGIZzMgAyR/v1xdlqlNGkjw2fUBoUllgqOVWnzF9yeoFpfB0bW2rM1m8iSAUKQFi1tUsDbe2levlg/K0TTMtB03ENMEHa0XXV+mDq2Qygp66VaoSSAFKi5PTYCPSemKWqco7n5ZtAN56QYiDtEnqpMsqPNl+YqoagasbrAYJIOmdpAIHzEQI3i15Bz9AsHbLEVWQywkCxMQo67jeLBjieZ4VyozGA3091BDSewlbCdpwQpemAA0FyrwLMhAgSfQBoi22KTIlFsF4XwuoFd6/zPYBYMAdZEwekeXnh5QptTKFRqKiYuLtcReepI9L+dXF3qIVmodTBDCsbaV03g9SZ6bHBHGc14lSBZjJfyJ6WJEWIHpGD5jiklVAlGnzSzWEyZuTefXrb0wDR4dTWC0qx1EjSJ0sFINyDA9RvfpjtNHDaSvOJlQY6EwSQAIA6xM4jXpVmoVUDLMajLKPq02MgE6ST5x3gYEn5Byi+iyvl1UI7ahdZkLygnoTImFO4AuN8U5XRVy34io9YatNN1bSLi9jpuFG1zsL4LXP1KTU2ARgW0Q6yphSRI33boel+ky4hlalSqoDU1FSozlRKnZOVUjSANLEN3Plg4WRSVukr6C8rwsIobL0wPEAPIVKzFoJe69gYMYDmnmi1CuhWqgM2I2iWHa52mYIxDKZHMo9QuoIqflDR3MiLFt9QBEzI6gHP/FJp1DTVSFk6C4IgG45STB62bY2Mb6xeDnnS5wCVeAVqVa1QMLDmmQNxt/phjxjJu8aw8ggvoAOqYAmBc7xsNgYN8VZP4kSnTVaitUjl1fM0RLE+c2Hl6Y0WoshemYLAFSRuIkW3vhpWxKSSwYujRLHQFcVVTZt5A1cx1dQ23STtF3tanSdANTlzZU8VCASDEASyxNj274VUeKMaoXMgyqvpXVA5rEoe0TyTG8dgWcq1CmKwVSqldLCTs4YQZBAB5COvbtHBaaaf3GFDi70WFPNLUVpinUCnnETIkRqHUdT7znfiHI63apTZSW52UAL1iSsCBNr37zIY6jNcffMJGYel4Q51q6SdLGCY0SQVM9L+k4EqVqb1aamoDIOionysTZl546EAqbENFwbitMJRjONMxOSzrI0ozIwtKEgj3BmMNeC5ga28QagqahMgAyoB6HacFce4MKZLItukHSVaNpi/wDEbwdk9bMA01DWaYJtcdQT/vjS7Rx7HpM0mS4tRLeI9UaQSdBDEmGHQ7iOkE/rCTjfFWqVtUgrukNJid+8kjbpYdMdymb8FlCLTYgyZTWSRJuGBBkEEAE7dDh9W+KlaGq0hqX50MqjEx9BVgpv+UzIuMJYNJNzWZUIjxx7jUbbSPTqIO049leO1E1FCknqw1EQZtrmJ69xbDmrU4fVXkpAVWJLBEqEQR+UPTA3+kNYdcU8V+GqIy3j5VzcGVe10kvp6wACIMySL4TYKOo/ddlOc4spqo00zFIM8BQpcwLBdiJYnbe+Lsl8QqqHVT1SZ1KwHn+U+VrbDGdyfCK1dlC0yNQmSNIjcsCdwBe3nh5l/hplhEpM7gqz1dQVVlSdN7kWuRO/TbBgcJajdi1KOhldiW0i2obyNzE3x3iGcBoINLga5sRAI2LWuOeNxecFcSziqStGo9WBuqllmIu06T2kTgGvmaTin4pqUygM66WumSdzykMPt0GFV5NHKk4plOgm5rRN4NyP1HbvgN3aAAZuTNpvHn5d8NaWTpn+5q5WoCSdJcITb/xxTPtJwHnuCPTa9NoIsQjEGw+pTpP33nCphhmg+IK5TNVAVAV6uYkleoqtsZF40z7Y5kcuzwTp02MaZ/zX+aPWfTbE+Mv4lZgVDMlfM/NqA/vmiSOkKB223mMNKR/ABp6Q7IGvtJAhR16m/lfcYxZ2xyB1KbAkNBUVKmlWYcwDNHX5Qvudu5x7x1WtTD02fxDYFhJ8jA2k+8dNsC5oOKavWpKecF3Dsrxto5rAQbWsLwZODaP7HrDmpU1KwZJmxAg3EKRI2IHpgdIStsJ/FNYVKwRk1AEAPJFoUTIJ2keXWMRo5phmtdUU2UNqMEz5QsCWBi07gm8Gba/xAWVgl9Wx1Q3QtaYtbr9Q96qTl0qOs8oXSDzDcdB6H74TaSLSbYZVqs1ZqtRQFBBWDNgAEmwi0N9++K+C1C1cFxEnUOszZelhtvg6qrsfDpQhJnmiDMWgiBIIEkTdosMCKaq067Kq6xpRQxGnoNJM9FDHeem9sNsIpO2CHMoK1R/FXmqM2+1xAk3sFAwPQFMZOpl2qJLU0UGYEq2oHzGBW4c+g6oBsSAjxc7BtMWxD+z6hMACVEwCDYCSe4EeXXpg75JcVWY/r5Dc5RFXLoquuulUD6pJHygFSQJvpU7d++IfESNSNDMRJQiSDYgRqm0wVZR02O/TvCMuQgVpLFtTWBAmIEwegGx74b/EbKuW8N08QVHRFWdJ1EFbEAmdIPtgUm5bWOemlp71h4CanDjVd9aWehBUqQN1iDG4+bcbRgbiXAaK02Rpcqq6WIUMgJubjUVG5t06TjQcNIpmTVq1ABEGksX/APxpPTv+7APF6VKpWBJeQpUbgAEMWBDAE2J27+2LhjBnqq7bPn+f4I1E/hurgGG5xK7WZROkyYuT/DBHw7xKolaGnSoYMpJhZvbpMgR38pJw4CNpga7Aq06TdSdXUdJHymY3x7idFjpIZlLJoDVEJUiTbUSCpuo3nYHoMVuOf2KWU/kMM/w+jmUuAesjfCjhnBKlNgFrOUXmRWAZQfPy32iDBGL8rw6ulMVVBOgHXIAVzJEgEgi3XcReBJwzyznQuqNUDUAZgwJ/3wLLKqstZEuurSqtCBk5makVWCGUoxUqOYAG9gbkkWnAWZylNF8RFL0GbnRbOIAOpJkagCR1kTPWH+doa2VgSGS4Ybibfbe2IJVZg6NSnUwdmBADEdbiQd/vsRbDdpijFNZKP2inVkU6s0yQwLSoNjqkQYI5QJ3IN+mFHFOCBqYrUxrSCCQTynVUuQeYCF+YiOW8xh1wrI0Qz0asrrE0ishSwPMgBLQYuACPlBG1h0p1KS8jFHDMQrLIqCzFTU06hMC6kDUAwuJC4KlFaizyY3Lu1GqrblWBuoYEf5WkG3r+mHrZXxlLoUalJJgqGQQTedJ+x6dJGGHEOCLmE8WkNGosdDLpIM3VYESNtIsbFYkKqDKhkRlDwraWMD5tJMWnz62/TFORyrTcMdBNHP8A7OjKopNOlQQCSTvMm5gWNzBscS4XxrNLXCBPFWoBqpmmWEG7WWGiDNjBnqcC8KqUi7U3IBayMwH4Z+kkxZTJBPSZ6Y0XDP8As9FQeOM0r6Oatl9Ap1BoElJ1aBOn57D6r9UOLnKqfAz4jxnSFaoDSJAprT1sdJkSQGLfMVIFwFUm5JtkK3Faiu6+JTZdQlHBVR7i20SZGwxqv+9VasGLIizzLJqVVvcCJUKIIhgrH+OL4hwTMF2dKOpPm/AJdVjeY5l78wGJUl0a6jdWg4cVDD8XLEp/4TBx6xf94wIFyZPJUeib2MrHlHMP3YgvDQabsE8JwTo1uFNoJgcvQxef0tPM8Br/ALKlY1Ay1RyrqSoTJiAC2vVY2AtB7Ye5EZfX79iFT4eFQcrrU8106um+kkH3A9cJf7Pq0nhdYkH5CehG4EEY0WX+CKhpzUZVe2m7SOpnz9j1wDxXhFcCCVAlYOuQNK6bBoudye/thuxxj8KNRnKBTNZnQkg1S0xafFqAyelgftiygHLxAUCFUL0tIA0kTczfr+i/iPHnWtXMkBa1UJuAZquSBBA6E9ep74aLx+np1KzqCacFgLlANUwD1A723nGErPQjWCriGUapTqKUcxAGgSSZ6CD2BPQLPfFGQ+GWb8SnVBVGJGodyZ/KdydpuPbGh4Z8VeGhIFKSrDVcstuwN9haN++EC5yrVumbqHRYECImJbUCJAIXc+mFGX0DU03d9hp+G3Zg5ZEK0yoAqFoDabwbxbo33wRw/K1aYaFFlVmEhhBkATMXJn7bC+BjTzFPwWqZ06ahYKCCWYqQDZlIEkizd9sE5WmHLlqm3zKj80zIMggyTqmQBuegxTa6QoxfDYAOGujvUq0NQqENTYskGybIbtJgzIttBwzqcUpqtSnWoNTFRgsFWGlt5EMJAgcp+9jhPXz7ftFSnqLoJhX5xsxM6g0/KtvIbRg/Mp41Gg9WQlOpUaoVCzGvSOwJJ0gm/e8YpmcXzQPU4Q7VKgowFptp1M4G0WJ7neO3tLZMnURtLZZnsYC1FMRu0yCx8zYT0i11fM5R2Y3RuYIEapTmSW5m0sJlo1AG3fYU8Woinl0q0Mw76qoQhirheUsRqKAkC0CB1MYKoq/H2PUaKc8LUSrTamGBO+tt/mPQbe/lgXjWfpI9FKjsm9WVXUdiimD5lj7DB9XJsK2aeojLSqOSHNlIQVmJkGYBAHS5jAFP/tGo6iA40AnlfLjtG6k/cg4lRt2OWolHa2F5T4py8aXru7fnekwP/wCo/lvg7M09ZplGhWIP08wOsiAeaYA6fpsr4PmsvmahVPCcgTp8OCbgfUo6kYKzlAUqZdm0t4aUwWYLpAAEbCCQAbnysMWlTJ3WhfmsszgFqL2kkhC3zGbkAk+nT3xzh+ap0wV8OpMSNVNtxN5qgAYZnjAqU9PhIxiA1CqFYEC2zEEbGDY4WZrKVmSVOaLRyhxTKg95Ex7Bek4dEN/AY8O+JFdZpuOxUzM2MaO4kXH3xKnmBUbkpujMRL20GZu4ZotuTynCahnWZQurxDJIVNKGLAlgoE3Iv54vTi7FYppASxUiQu4IjYXPkMRL05oqEtypsa8RyBpXJVrEsFk6YvJ8tzMxbpuQUcRYzhSlJNbMVC1TJWspgyZk7kXm3UdyIA6eKuGhiGgmT39x9xH641i8GMueBjmaSupVxIN/fefIzecLanDmMEPIknS0sJ+WxMkSvXpYxg2lmFcSpv1B3H+nniZGG1kXRAZdVXTHIdOtRyyR9SnYNfY8rXBidWFefyOohSweowLU6ijSMyATq7acwt5Fp6wbk3O5fWpGoiQQY6g9D/X6Ti8MQoV4emNwtNA+wGpWAkuIBEkkxE3wpZBLyYOvlyhIINiQRGllI723m0xfyxdwrOywR2mntpJ0tHYMAdO1vpncYe/ERei1Fqp/aaRWKdYk8ywdK77iwvJ3PkFma4XSI1hGVWXUrSAB2mYGk+s774m6M/Y27i/kPshmKdNtWgV10xqA/EQQBdASbAAakMQOm2FvEeK5UVG8EVAfmDqSNR2AbUYIG/KOt53CVQ+XckrIghWVpKwQZkGxESJwRls4Krlaui+7mAR1klfmPrNzgVPI9z93hh1XjiVGU1JkbkgBj0J1C877nythjw3OZen/AHEUyRA1DWF7nVJgHtqAn1wg4jk6aiaTS3WmwbVFhZiAI69974X5iiyk2AAMC8Ht7+2HgW6S5ybjOZ56yAU0oVOaQQzgkR1Vi6i89vbbCepmCBNalUUyQDGsGOxTb7Yz71aiX1TNrENbsYJIwfkuM1SG+ZyNICjmMc0nmBIiALdxhMtaibo3ea+Hq7Uq9V0c0i9UzbbURtOoDzjGUy1GkUNBoOmqx1CzWt0Hbv5Y01f/ALQM34lSghphPEqIJKAQGa5JpEiw8+mEWdrxUjlJlWPh6mUR5hb7Cdt+mIk/B0xSv1CyjwasrsalNgkDmBVl2BBlSbGRfzGHHC+HGkaTgMdZUcwgG6wQSb9g0Ab+1NQrSz6ZdR+HVAqlmLahNJngXCqoMW0yI36Yb8Myhenr1EIxP0hhAfSNz/D9+LSTWTK3F4FfFOLBmoUxzeFUclhdAWZSFDRzEASSLXgTE4v4RmQKuYJ+ogDrJ1VLfqPv54J4VTNRHMAASJ0KTbT9USNz16Y9w0l2ZV0oASsrGowG6xO4HX+GBRxQbndlfxLwhOSrlnY1naaw5oRSo0WaBJmJsLgbm4q56utIUSPwgWDEqfmmT8sdejTHa040HFq4y2XPhjdaciepNUFvMi0drdr5ihmlCENq2LrvA1GTqAJ1SYMiDvvOJSyU3XXPgMNdTVHMDc9Qegxq+AcLTMZMeIzKiV2YaNMswSmAtwRcaiT0icY8V0amJKllAOkA809JJFvWOvu/4TxQUso8MMuWt4ghtMm66AZEhtOuTBmPJysIUjccCC1pakaMMTsVbbb8PpJJuTMXN2sRW4LlwHOYytBlE8zojFh03QEMewt5mcfK0+FKTk6CF07kiIi31CJ8gcM+BcPemWVqrVEtA1GLFgQILAHmgkX/AHiFKKNHGT8DPJZKjSzDV6FFKS3QBVADTYqIG/KZN4g4XcbzwLClLqQdRcKDvJIUsd73jyxd8Tce8GPCRyDyqiDX4e0mxETyqI288CUeEq9F69Zikxpl7lrCDJ7DYXt5Yd1lhtv0pAmqi0BaauRuXWSfcGJ/13xVVfRq/CZARysHgfoJ/Tphmvww7EESLAibg3PzfSIVdUT5X2xKjlSMulFaOlJLMQGIPQW0myr0nfFb0Q9JszbCo9kWCLAKQZE3k2N/M4O4UMxSclqWpGEOJpk+REsL9ImO+ww6r8LFMoyC0HUFIBMwbCR/hubeWF9NQQSK9UfMul2EgqxW+kQRY7Ebj0wPUt0JaLWWE8V4nQRzTIquIuAqaWBggix222/dgHI8UWmgHhswG7lFHaJuPuTg7I8KWsdNaoSRBQqTKkGbGbSAbna22B87mgXWmaNQzHhsCpOudp0liDAGoEye+BNDkmnZTn+JioKZQFSGEkgAxayiZBidyBj2Uzkt4b6RU/KpkGwIgwLx0jvExgJsqEMGm6Em4aoQQLA6gIFt/lwbmePU/DWnp1LpmVQsR2k3gg3BHcezuK4E4zfNBLDHMWKNVNHGrmWeYQTciSO8gz9+uKiMOyKBeJVglCojLrpuVJWY0sWEOtxvN1kA725tSRqCU7qxVHlNLgMHhRMwSAQN9wR2Iw14pllZRKgkEQYuOu4v0xXlcsmg06tNdJnTUtqpkzcsROk7EGQDvYkrLduhpPkVU8/qSprZGqMBphpAAmeonYiMVtwUmmi1ENMCWWpMBwYIABECxm2+LeK5DnKEE1QAGVYXUBGmd4sbi8+GOpOI8V4+cxTVWQIEAAAJBjlHT0GGkY6k694z1YsphpEWF5gT0P8AXthjw7MVGdAULIjAudOqFnmJBtGnrb1kziykJ06iG1AxquQQRYza/Tv5YjTqNTYNTJUrsQYK+QIuPT7Tid3TJiqyi3PNTespy9E00DwzMdQEsQCwN0t3Pe9sB53JzVdaZ1IDAIBXVAAmDeJJxbXrs5LajraQWG7A7hosR6/wxH9o0JcyxO57XsJvGJb8Gip8mtbJ6mqmrpA8QkEbjmcdrzI9xggcORXUEssh9Tjm0G2iF1X+qexAtfFdXOqrsG8QFqjGQAPqOxXoAR339sN8zlay0md18MMAFBMMIZiSZuFKqOnuROBnYsoQcT4Vl6lTx2r1w6oo5aUmAmgyDEEiZg9TYWOL+Hu1KnopuSqkqNdOCZbVNqvvqAjEEy06n1AgwzCTOowRE+Qnv+/HM1qhZBIqFtREyIg9Li9vYjrgjN0ZvTV2E5CpUoqfDqJLNOkq9iesgxAA/wB8FcK4Y6t4niUwHLEgq8iRPS2xnADUyukgSWn2j22JMdNjh3kXZlhgDJJEiLbH7n9MPcylpxfIu49wM16xK1avhqsBGpkzaJkQo3LQdu+Ah8NF1hKlNjo0BTytY7x1te0277Y2SHbobdP66YtNaGQueXWuq8WDAny2GHfkWzwfOM7wd6JbxENvDEwW0xBM6ZIte4xTwnijeDl6asSGzJRywFwdA/STvOPodDPNQqVqqU3ekwUCnTrU4UKXjTTNyYseYG0RENizMZehmSjtlQqhtTVXVFqIwNkU02Jnswn0JuFGVIU4OTQJwqlTFCK6HSzSpIvIvyjcm3S3S2OVlppUFNIDsYUBSYWTpU9VLAG+1j0BwzzDuxsNTBQES6KouBcBgIjuTfrMiynCmW0q7CbEXi3aTA9YxCSTtm0rlxgW/sdXLsxFNjpAPiSHJmJhQCwGonfoL49R+LSFKwLdNBkEm0LAJM3iMU53het5eu2sKIfwlsJgBiRG8kadMcxJwRxepl9QqVy7SNI8IudhJ+RjpsT6iZmLPL4BNLEi/LGpUch6rcynXTZSJUxuhEKDBGwnFeY4nQQtSldIPNpEw25BIsDcSDe+F+U+JX0lQKLJ8sI3OBH5Q2qRtcgzuQcAccyurLmtpWmfGoqUIlm/FWCXtqYSOnQ3thVkJSaV/wCBtmPh6lmX59WpjAY6TFxYBlNtvt6z3+zlCrTqKlRgo5tIXUe8TInsDGPJ8RU1ZbHkaTtO4OwPl1jAmezFPMKxVQWCwrOglTcgjULi/TBkMM5n6Qy4SogCzUpzDAyrEqdugLiR6giMDV6SVABTpIGBVjzin8pWABYfSLi9ybROI0OGsx0sU5lZeQQRMkRYfXBwwp8KlFqAC6hw3i1CLgNcMsWm8nDuuRV4EfGOHVgqhUpu2qS4qCqQBusqG0gnob7+eKfBqKo/CbxD8wC26AGSQSZY2jtvNqa7Zio0iqCpm0BbE2sAIIDKPtO5xclGIGom9pYk3IPVf8X6nFGSy21aCstxU00gZeqeaZLA9ACLiOx98E5/JikBUFw0AxYT5gk3gWO5FumEbhnVgjlQbqQe24sBIJHXt5DD3K54mgyELUcxq6aoNm2iY6Rv2nFWKn3n4lD4p1SJ3nEwdv6/ffEDgJOUqSVAKVTl6UqkGUNuWY2NovsSPy6UnFuADLnW7Qxa1NWDW2DQJaCQ1hYdT0DbMUNaEf0fI2P3xzNcO/aNCVGiqv8AdVoALf4GAhSewtIkb/MmJxtZRn87Xp7umkMVudRiBfceUwPO4wZwOgM0gWigR6YVahYsVZSTD3lgbXQW6qBthTRzjahTcK/NBQhT1IhXYGxtDX7950fEKPhJVajopE04AAWQbxZYvcj1g4TVChUnaFfxNwhabTRqU3GzqjMdD3mNW4MX3gyCdsC8PqK4IdZO/b+umHnw9wbKmgGao8jlJ08qm9zzCN7ho9SIY57P5VqVUowhwJ+aFYH6lMbG0jcH0wmh0uTV1+F1I1UmmS8ixiG/zLEkta+3nAGrZPNKp1Ly7ta0CLnSzbEH/lnqJf5XO0qKaatWTJNhJk3i8W9TgfiGcarMMtDL6CXZyktB/KDqG4G4Hne6ddnRfgW5TKPXpsNBq6Iqabm/y37jSWN+2JpwtmVAadAIvMB4hBBIMhk0lTueuKa3EqeijQy1UsalQ+OdMfLEKImBBJkFvXDWnw+lADZcX7Ob7TaI7f1fEbtoJqTdAtbhDkKvg5dlSdINfSL3PLoK7kwb/rh3wKitKkqOyg3hQ4aL7SqqIv2GM3n+HCtanSbShMKGJHpvc/64W5ZRRJJpDVfeZHpOwvHvh71V0ZuTTPpaVl/MPvhI/GUqM4vblpmJBaSDbc3UWkTPljNpwxqtQOxjdVQeYm432BMxcwLm2HycJK1Ka1FEVNTaQYjSqwpJYyGYty6okreAMPfaNYp8sMbIvXYKs9T4iEgAhjCgASYvsYNu1iM7nFy1WlTZajat9IBKFjElDBUcw2ntBicMaWUlKiq/KRBBgCly9CkcpHMbnyMHEuKcK8fS1OjQquDLK5ddTKIlGWDK6iNR28js0J30KqfxdlyWRqjIQYOoEQYje4H2jFWVpBahaq1StQWmzA1oaSGAkNpC7SItNrE4d8a4Nk6dJTmgTHKlNTMkj5EVY1H90TjG574mr16gp01NNLotGJiCJJqLqUsQ0k6gV3ESSS6E+QU062vUK9ZRqYqFhQJM8qliAItp8uuDKnEqr0tFQsIBE6Q2uQbvEGbxYfvwdl+CUqIDOzMdMQWck3uAJ0gSfmOox3wOxjbErUciZafs3QLwziIqMy5tQzHSi1aQIj/Mto6GdHe2NCvD6lODQenWIU/hEBdS2g8rBDF4MAcwO4BwlqZINcCD3GFOZoV6bL4NTSdWqGJCmAbG8CxIt33F8VB3yKc281Zqs5lqDMWzeRoIashCQmomAChgHm3IIa8WnHcgcvRAJIRHhQWkqCJEsTdCfluzLIENe4/Cq9atlq9GsYZzCEgkC94PNpAMQx7i1sL0yWcQuutCk6tRRRym55SDY3Ok7EwLAHFY7HbrC5NNWyvgln06l5SGP08/NZYPKsEEz13wC9c0NcgGm2sU2UiGBmJIuCBbp7xiOc4cUpqi5msqBuXZjpMDQYhn0rMS225MAhTnaus8x6kzGmSbkxeJ7YiSTNYWWZfg1Mv+GA8wYbVp3j5br3gdLd8QzYo06TMlIirqFOUKqVn67GQd9hYgCBfFlPKVIpsmtQGBJAnVBFiY2JGFPHa3hQ921VZIiIYg3k3+prCMCFOKSbwcr1T4jm5LlnMzJJbmI3MSQb7d74pocYCPJhGU7OyiehtHUH7b4Nz1Cq1Jkogl0IqaRJ16TBUgeotvOK6eeSrSVfCU3Dh5VWFoiY26QSbjpil8SG+ojSsqOvi0m1I2xUT1i8bXsTgM4V5TirtXFCmoUCppVekm3na7f833b1kgkdQQD5WB/cRijPHR5TbHHuCD/X22M3npistiIfElCniHC9bmpRJ/aEIbQAIqj5tSi0ODdgLG7AbgUHhtWjRZqtI65YwWkg23Cmwg6totvcDDSukkMCVZbhhuCNiD3GGeX4ilWkUrBEenLBtRQSZGsEEchJ5hPKxvYqcO2Qoq7MjwysVDskOrfOB8yG+3UjraY698c4hxZXChachZhjqBM32Xljzvub3sE9UrUZWZSdRlkaRM/Seo9fe+KzWM853uCDGrz7X69Z98DIt1SZr898JCpqqHMBAWYQVsJYkD5gREnpt0thfS4AqmATVggM5AVABdiCe1rswHcCQcNs037OpSoPEqONZm0bEAsIciRty+ptHWUVDRhZ1ZZ4FwJYGSFA2LKBYX6mZOMk65Zs4RbtInkEpVKpCOSqoWAAhRHSwEyTPKFHYnEM9kHNQ+IDRXSIQG/Xv5eXXEuAcAdQzu4QKpV4IgSZIZpgECJUScE/3zEsPFmzVBK9lET0gC0CB74XvOzRxVcF/CvDo041KPpEkbkyTNhcwL/vwUlJ606RCtIBMERaAABLCB1+2O8N4WoDMpLgW5nJXodMnfvJsPLDbM53wnQIQNVtTQW+ViOUCQDpMb7ESDANFLijvC+ECnTlQRaxEEk9TciQNzPTrthDwyolUVFrtTdMuUppWZIUfiadSgi7EBQpEXM+r7jvE2o0VrPS1sk2AV4BIABb6damTpDAGBexxluBfDdR8o1MtWppUZJZE51CTyhSQSA0gxubgfTi1Hsh6lWqtm0L03YmoTpYiEYfPFp0jmcW7RF9oxxK/hahQEsFK6q5YM5N0CtpICCDyjy23wAMrlqCKKf45Yku9T+8gBxqd20kaWUJfSBfqMJOIcaeogpIx0DVzXmCTyhjzHlIUuYJA2EkspyUXklJuNirNV8y1UmqQ8kqWQlSB+USTpU9dJBMec4IOTDATKkWGglNI7KFIgfv64vy1DpjnEHsUpuFfa8wZBFyLqbggiMZVbsN0qqyxqxJAYkmNyZsIH9e+JFR3nCLhOXZQXr1jCllb53MGnYjmGzN3AEE9pZcGzOumBDSgCszNq1EEiZjy85g3xW3asCy8sOpvbAmZYBgXBKxeBMXnb2ifM4KIGKqjAA9sSmHAVl69PMPVo6mamqJCdCLXEX0g6bWhgd7w3rKRTamkGqVhQTcTbWewG87nYCTZT8NVNOpCrbEiF3bfTq2AFz/KZPs9xK7KGOstzutx0hQTFhG8Cb4puzdLGSr4krkIqS6JTUS5U8xAAA1EbG3NBkx7p0ypmRqUH/wAQx+h2vOGOXyiPqasyuoghat73MhVU6puNPpvNrKTopRg4c6SaarpO2kLZR3jp064K7IpN5FKrmaA0h6pHN8sx+ZiBq1bknCXiWdqMfxCWWzqr9+4LGZnyxrOGoy5hnnXUYRpezAksSJAsNMAWO3aIuLfhc6jkYMAQGkNuDIgTHXefSbWDGWlfDMwcyaqECuARuZ0zcTMAGB5eXtHgufVi6GkHbUANJBAvBYaj8uzeUeeNzwn4JyxDftCKsSJVyjKpJ30QD8rG4Me+EHHPg2ll3Vsk9bQQwdtV0IkahCqbiZ6QDcSMFIajJNNHaleqhUutJWUDSxRSQBN4ZyZ6AiLWxQvEy5XxAvOQoZEC9CRMD9Tt7nAi1q07oZlTOsyPMaiIM7euKuHZxqviSyKwqMhW8aeh2Pc74f8ABpS7D6ix6G4Pcd8RnHKvKFQhQY5QpERfpYjbaLW74qD4HRnTWCT4HqTaDBEwYncQQQbEEEgqbEEjE2bFLNibBozvE8ppmpTHITDLJOg3gSblTHKx7aTcXo8UEQwDDpM/ww/zCwdQAMghlOzA7g+Rj2IBFwDhFnMmacPTP4bW5oGkj6WNhqi821C/eLTsxcduUfSMxwDxWR2lU0xa57y7nlUX3t6DBC5xEhMuPFiIJ1aARG5PM8bdAfMWwVS4bVzJXxQQv00x+hCLYCOpMkRfBueejlKLEwzAf3aMOtjL7bdF3sCcZKPk7e8CHJ8NqVZeqNWkmBEIokiyrAEncWv64lxymSmimZZTqCA6ZtZWvAW8wd46b4sPGKhoJpBKhRCLpEm5JEkTcm9z64WcKpOxYlGRC2sAWZmmbgdLne+LSxyTOWWqNDwiiz5dRUHhEpDKvLpIbcBdiY1W74aZClrGoI4OphBhixkDVEwZAkFjbpfCjL5wUxe5n5R/E7D9T5YA4xx4qp8SoQDMIg32tYhjEfmHXphpGc9VL09ml+JfihcjS/DpvVqkgQOkx87x2FgB6xjD5L4kqeKHVKikhtUtAbUDcqZEgmZjfFGXzLVWLFdIJMDcgeZ7+lhsNrmCn0jGM9SvdHFylyWVcy1XeAJ1aRsSZlid2b/EfaBixUjpbA7IRsIx5CeuISSBtvkK8cjbCV8iKiVicrUrVAz/AIy1QNJ3XkZhJA0na9sOqKdxgVsrWVy1GqFV41IwaJAieVhNuh7eeKU6BRzn9+opqcRtZHfWAFWOmlSDIFh8xmY3nrhr8PiotBUqIUIF5AEnb9I6+vW62tw5wYpqDUSTJXSrKShAEdFhhpm0DvOHdGsSuqqNLEDVzFpi0yfKO/qcaSmqpCSfZfUYAenXEMrlWqkAfMTKqR0/Me3cenfaNDKtVurIB3ZlEessNt4Pb7OalLQiUqLUyh1GqzVkDGRYAA9Sb+QHoISNEvIPms6Ka+DSYTAVnNtRsAFPqYnC80GHUW7H+WDjwUGwFM/8bH/0jHP+7bzICn1/aW//AIOLtGlMWFz9v6tgZsstKoTRYwy6QRIj5mK7mzSzD/zBtpGNFT+Hap2C/wDSq/xQY9X+FndSlRwJ/LTVTvIjVUBtAwbgasS5Ol4lZXLQQNDSTJUg6IO6kNphug9sT4hRq0gzVBTdSQupGMSWFmGqbTOk+fS+DcvlFGYbLv4WsICDUfwVYQssulmEybgP3t0CziNdm1JqtKSuqx0E7MtiD8wa8m+wGGTjoH4TxKs2fXxnJo1abU1VzqEGmWmGJWxXSTt0xueH58K8udN1YxMfKqlZWAflmIi/ljFUkpB0qaeZYKyTIIHY9cNKXF1vN43vtNu2E2OOnXYNxXg9SnUZaNXkn8jC8mBZCrLEHUGve3fF5pxl6p5tbMTrAmCD9XQTMGBMx03xr24wwLQyfMSJZpAmQCJiQDjO/EtdalIsz0yyGQFNwSR3kHeYw44M9RNphVPjFOQGcTYBgLRItIFrxgmvSKkgjrHvhbkczRZUdtCtAJnSOt41b7dMOM3mlqklXWo25Kmb97d/63GK+AnlKVgbYqbEsRIxAisjAtWo9MzTMTuIB/Qgj+UnucGHAddsCJZ9FHxG1YU6dJfDFUSftJk7sfW3pjN8XeKlTQzFkZFZmMQCrQVF5gkWMbRN7ex7G8Ypz2vgy1NSUdP2i5CsnmPwxrFlAsL2IBHa8ETiWY4kQLCFHzAb/fr6WxzHsTSsz1dWaqN8iPN/EJLtTpDRoMMxuf8AhH8Z9jiGToqeZpYncm5/0HkIHljmPYw1OaOiKUUq7GlOoqiwwVTMi5Ptj2PYwZsjtSqq95/rzxUcys7H+vfHsew0hMtXPAbA4pfOT1OPY9ikkKyX7YPPpiNJCwqO30MABNh8vSI+qb9um+PY9jSEUUjYU8xpIo01J0qGnWUmZk2UmTFz6dsWtkMyzsRUCgxYVHte+yjf9Mex7AbEV4PW1anryNgs1bbdRVBO364GzWTsQ1Q7AGFbz/NVbecex7AlkmTpCzM8SROVR6nw0J79Se2F61lzBKK1RS3UCmlgZ3Ckje/fHsexrtRnubFiZdaopvVpq6eIiFSTvUBuIA2Kg79I640y5CmoAFNYAAAjYCw3OPY9gkg0/IFxnhNOpSfSqq4U6G0xBF7xuDEe5xmuE69K6o2MgE3/AIdB0x7HsCWAfvDGnkEd6fLIIKONREkzpZWvtpggggzgTinwnTDlVWzKrSzsTMmfKIA6d8ex7DrBMkm8g+a4foRaekQuw1dSZO6ExF/XB3CPhthrdSt02JkDc2hRBkKfbtIPsewImSW6io5RyTGkddz/ACxxuH1P8P3P8sex7EuKsLJpwSq2xT3Y/wDtxB/hWubzT/5m/wDbjmPYaiiZ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48" name="AutoShape 4" descr="data:image/jpeg;base64,/9j/4AAQSkZJRgABAQAAAQABAAD/2wCEAAkGBhQSERUUERMWFBUWFxkYGBcYGBwaHhggHxwZHB0eHhwbHyYeIB8jHxgcHy8gJycpLSwtIB4yNTAqNiYrLCkBCQoKDgwOGg8PGiwkHyQsLCwsLCwsNCwsLCwsLCwsLCwsLCwsLCwsLCwsLCwsLCwsLCwsLCwsLCwsLCwsLCwsLP/AABEIAMYA/gMBIgACEQEDEQH/xAAbAAACAwEBAQAAAAAAAAAAAAAEBQIDBgEAB//EAEYQAAIBAgQEBAQDBQYDBgcAAAECEQMhAAQSMQUiQVETYXGBBjJCkSNSoRSxwdHwFTNicuHxgpKTBxZjg7LSJENEVHOiwv/EABkBAAMBAQEAAAAAAAAAAAAAAAABAgMEBf/EACwRAAICAQQBAQgBBQAAAAAAAAABAhEhAxIxQVEiEzJhgZGhsfBxBBTB4fH/2gAMAwEAAhEDEQA/ACPjL42zFLPV6aVXVUcKNLsFHIpNl2vOFK/FGYcWzuaDd1Zyp6+e23TAPx04/tDNkMCfGYafSB/DCBsyRdbHuDg2+Dgl/UNSallfvg1J+KM2IH7bmDNp1N+4mTt02x1viPOkwM9Vk3A8VgY32J7XxkKufcmxIsf19PXBGRzLnkckC5BIU3/4t57Th012C1Yt1T+v+zTf94s8rDVnMxHYVTf72HriNb4iz6gEZusQdh4pb7EET7fbCxeADVapI3PIDJ/w81xP+2Lc9RFKiqiAzMCJAMxymLE3t16D0IX6knePmEj4vzX/AN3mJ7Gq/wCh1WxPKfFmZLDXnMwokAnxqhIHcA2O20jrfCSnvzjT5kERizwPyENHnf7Ti6RjvnyaDMcbzQL6eIVmIJhQ9bmv9M32736RscCr8UZs/wD1tf8A6lSdz5722tbAGWqnUkwnMJJWZEzMEQY897bROD8nwzxaig6CZBNjzbSSBci94vYkdMPHZSTl7v79yScfzZKqc3mbmJ8Vx5A/N7/1YlOM5grbN5kMZK/jVGBidUibbd/0wEvCyp5X1d+TVAteAD1kRc2npeX7K+oaWQgqwkmNM2N7A3Pb74douMZLDTD8rxrMHfN5jV/irOB/6v34rbjWaDR+1ZiLSRWcj7lp8/KNsSXJAwQSdKqpEbkAeUj99sCpVVlVhTszxFzY2/MDv54EU1wg/wDt6tB/+JzBBKwfGqSo0kkxP+Ux2J9p1c5WKhv2rMDofx39NiwIv1xRXVZugUFtAhQIEETF5FvWMdSkR01HewvfcWt3/XrhWa7OmdObzIjTma7TPK1WpJsZg6txBPa2K6fGcwSJrZgHa1WpAJPU6ivUCB3Hniyg1iAYUPzFdUgXkDc7mYiJ9MQRg9iQtub6xaPK+x+1sOyFDOGdHF8xf8fMQDN6j7bn6uk9PLFX9oV4DeNWYwSAKtS+0bt+/wA8ULlG5CggMWDeQlbkH1i3ljtCqmoojsSomCDzadwJsRF49cVQnLyVjitbrmK022qP+gDeYx3+26xn8esP/NcfaSLb79sD/tqOYMreZCzEbRtv/W2B65QkAFiJsxt1mT7n1ti6MHPwxv8A2xWIINWrqt/8x7et4v0ve3fAVevmDJ8erKiSPEqbTuDtH+vY4pylBvpttIJXodQuSOt/ti7MJVAJWTIAlYY+lu09P4YVJFtuUbYPV4jmLkVqsDtUa9ge/pjy8Srnl8arO/8AeN5+fX+WJChziSYYsTyxcSNotOkx6YhSpsA4ZWYKG2BO4sDb36Rv5F2RWeWeqZyr1qVCATIFRzEzuQdvPywOeJsI/FqXm5d/5xiWXVZsYYbBtj5j+vviFXLMZ5BEyCpsT6Hlj02/TCsKlygqhxFlYHxajibSzAGRHfpbHqOdYlnqM7KSYXWw6j74HRigYKJIBN4IGwtpEGZ/TEWUCyi1zPzdelr+tsJjRGtrBAao97jnM/0en78RytVtUMzXE/MT2vE+eCa5DCdPWRYj2B/ngWnqD76uXyMbRt7/ANTiW8DUKkFfGNFm4jm465irHsxwLlsmACWVi4BgW09hN9Xn7YL+Kqk53M9ScxWj/qNbFSTYCSZtJHSAQYm8ne/pjFtkRj626FwXQeYSOsGCPcjB54hS2SnP+diZ/wCXSBjpMXmOhB6ev89sTajO67dQCPXbCeeQSccL8HRmbEAUxIjlEHv1JI/TElqmQykg2uD+7ANavpMICf1xNajb6JnsL+cgYNob2XVQ7SXqOyyDeSR+sYlqLEwxAAnUDf8A5fsOnTEEzK7+1pxCu0AlWEHoIkfxicWrIciLZp1PMdUnrfy9jhrkq41c6hlJmFNz3AINpA/0OENNukbkYuoFgZB0Xgki3vjRoiGo0zSPxjmFOnCqxMgk8ogiZ+aRM9fe+DZJZIjTGqRabWIWTbmjfsBYHCZeGCGfl08pk3nf/DaT5dr4ZZrM1V01FpK4HKTpIhdoJEysb2jecTXg74uSVyDmrq68rjbpJIMEiVAkETMRaD2xzPKqomzNqUz0JBAJ7mCR5C2Fp4m1VtVJfBMBWKqCCY3nUCDeLAxikCodJQIegmxm22qDtFhvPWcKqZp7S0MiTbQ5MnSwGqVnvyhTuLCevS+Ka1ZlPzyY6MNVjE72Ijz2xVQymYBBOm1pKsR78u8ecm2OZldNQftLaiSDpCqYmb3Mgf10wydz8Bhrm7kAMigAxq2sS8iIiP02kYhRjR4gCkDlaxIvvs3n98ENnaR1MAoJto0KJv1Blri3XbrIwKlAElTTpwRBMD7zAK2MyduuEW/gAVGKAQ9MEsDysY0x2aBuZg38+9FRASGVzqne0AxuFmY74lVyqIQSoCH6hLd7TcXje36YIGTQwQtIIBuS09NwbT7kWPlOtpHK4SfP5FubrqjDTqBIBPSO9tiO38cW5WkKglBUaOkLIv63Fu2GK8NouQaiwb2BCyACRYAkknvHTHGoLTlEIJ3hTaQY3YkbEX37YN6COg7t1QDVy7n5gVnq29o3EgDp9xiCUW2DkEdT8tgTvJ7YNfURDBArGC2rTG/5tj3nrOBygXVNRjfowYgTuY7k7xF4vhbhvTV9/gGanVvzbXm5HlBUX9umK8zUaYGqRc2b73UYYUcoYYzKkKACR5ajt3B28vaLKkc9gtxdTFxcwZt5bdsG5C9i9vYkatqG4Pt7Y7QkzpMH2i3++GeTQ1C7soKwQk7z0MkHz6+20W5PJURZkFQk2QVCN5sSBqBFun8i3Iyjou7sE8JnUzG0qQdQEn1n7T7Y8KhWxmCIjpJ8+3X7YZFMqrEKtelrGmNVOrp84Ogxc9ZxRmMsgvTzaMCt9VOohHXmgEde598ZuR1KHn9/AtVDpMyOxEG9o2YWt0GK6ajxLajYkzI6rjtZmBBIVpJAKtv7G/3A/Q4qpudWxBg236/7frhWKkNuNVx+15oO4gZitaL/AN4w3PTr98LHoEwBABuJ9Rt/pg34sWmc7X/DKfjVZYNIY+I1wCLenrfAq5W2mYkWDRzb2n1kXxlwRt3Oi3K1gW01D4ZvAgXjzPKB5yMEJlFZwBUpy1gCGEmJEwpEEA3EzGO0MkCslmLLdgF+UG4uYk2YbHC7jVQCooBDKNEnfYG3aRPTAlbLa2qpIYU+HVLREHaKic0bxJm0fKYP7sVtVRTv6i/9TgPJtIQtEl3O3eThlQ4HmKNQPVy0oQWBZSy3Eg8pH67e2GyfZ3W3/gMWp1WiysTuf9NydhMYZ0vhqlp52Bcg/Vt2MAfN5SYxfkM5TYuGoIGUapZSFBkCJL/4pvA5Z6YF4px9PEHhVHUISCCQQYOwgXWB1vhpy6LcNKGZZK6/w+qquh5YzNgZvYgTa1usx0wXSypoLpYBmkOCFCsDAACsSDEHYSLnqMLamfrVX1+GxUdltEzcxeMMOCOr1mLTKrKLBtcBiCQBMR33OD1eRxelfpjTDso2qmrVl5hqCqREiQQSItB79h7Mq+RJVSWuSAFAsSdlF+v8/XBgyqkXAP8AQ/0xDMVVoutRhJINNRbeJ77xIHqR2w9psnwgHJ5Ki93CxaD+YxBUCBK2sZMkTbYD53KwRopaADqI3MWANyIgTbacWJULgmGM7yo37G+42jpg5KwNOaswCeZogTG/ZTMGffuElRUqawgGjwsfSXvJEU2HmTAeOs7YV5mlzlKrg/StQrBv0IYQDf8AMAe+HP7UaVQAG6wE3aR+Qi3orWNgNwpD39np55HhBrAIamQQSLdB9W+w6kibjBvcXkUtNTWDIjhNbKyahYoUcixFtDBZDCy6o8onHuFcRQghzpcRtHNM/KP5z+uLa+WZXemyEhlIVyJJFgVMdCIBKwbDoQcLk4IEbXVPhKCTJi8MIGm0W7ee9p0w+TnuUGtvA0dQVNjMgR6wTfpBJ2ueu+OowVBcFiIUkElTAAboovsIMkGcLM9xbwGNIaS31Nsb3tBPSOvljtHjdIXY1D1MBRP6/wA8KmX7XTumxg9BqjROoiHMAcs2sI3ExP2nrEZEI662W5szKWggrzG4IiNwJxnF4mxPNU0qQobSokBTaAIuCJ3Enri7McWVAy06jOCBzOgQiI6am9JnBtaM/wC4hLLGEaQQpBQEgSlgCSQYaWFv8RjaZxU2UAfxERQNMQBA76oWb+2AstxPk0wrSZJO5uDPboT6k4sSt4rKCtlkzJtMd/8AKLT3wUxx1ISpIYcT1JSpmk+ti4JVZOkaZMgyJmAYnrMzhOfFqKF8MmD+WJvMEneLm/kOuHVOjK3YwdWoz0BWN5IJki579sW5rO1UWIAVIA2BHSNQI8zvuWN98CdFyhueWJKWaZDD8gBIAa4IvPyws8wkzvi1aALA6SPqnedUNINpkXHrgmo3jFdJWLydQ3sBKjoANrzPtgerS0jTGpmYixkFV0mwMd9vPpgEl4KqZIQq19yLRAMnefP0xHM11ZWBUG3cG9oMTvb9cRRSLR0gSJP3ifc/piKUgSBLGdXKBPTpqNr4Q3aVApCudS1BTQxylCQNp2BMY5Ro6XMkGRIIBTte/f0xDL01XSWY6QLgAe/tiWW1eJNiGViJ6cw384jCf8kxd8r9+o145l2fP5imSsGtVILGAPxWG5Ebncm2CKXDo+aoB1kQW2sAT+XrY/bHONLrzea1kiKteGiYBqEBf33P67YG47mQunw3MWUX3kNveJnEJLs19MFYVSyQpfiIxMgbmS3MbGAItHeDN+mKW4jURnVmqCTqidlBOzEmxnbyvMYjToLpU1XOqdg1hzETpEKbReT02x7K69A8EOGYxJhXEWInVPb1nfoJLt8JFpzo1aPEIM2RtTzewjYlgRtYzh/S46MwPDaoKVgrUtdRbqR82uVG2wFoiL2TaPFAp1dbMLUySTvqJIk9WWdo32xHKZVaTM9MSx+p2W3cKN79T+sRLwyk5J9BufylVUVKasywZZW1Ahrgbm0kjbrGLMmKawEUKwpxVAtLBTIYfrGKc3nCW1I6La4KTBF5m0SOnTpg3L1lqsdAVTH0klbm/UjYnl2H6YUro000lK7soyfFCUddbKT9IcDVCTPNblLXAiQdjvgxuK1FoFdYYKEifDPNqXtbTz2m/U4V5vL+GCArFgQSFIIkjSWuA4AB0x5SQMCZXjTKWCrJZCOW5IIUQJnsNhPnfFpGMpK+R/l81WPzHTyyfwok9pC2Gm+19r49mqlQQQNSzLhkYiwMEcggggbCYwFwmm2tWNPSl4LFTMIwFvPphZk+OZjLsfEU6dbSjE7yCdJNgR5Ej1nDUrwZy9NN2NMtl6r0mqgoCS5CpTB1E8wli4CzMbHv5Y4ue5SR4psSQtIMNJEkavDIiPOMMEo0qqFqBUEzDqAL9mHUHqD7d8LOL8QqXo1G8NXOsabzcMIBAJg7qG322xTT7BNJYDETVTvWJQhYXRS5VibAjeLQVtj1Kk0v+MxYaZYEJqHMRJVDePLFOVztap8+YEkkDmiQBMmY0zcc0SRA7CsCr4jfiu3KsFZaZJtY7QZM4RXyGLZVirKs1Fbo3iFl9HAGwvG2++xRnKKrDUNatA1G7KDsG/NHQ7jv3Io57UpFUOraWIGozYESeawkAbSLk4KyuXBRSGUMQAA0gn94mxtp6DywdEyjb4EnxIKSPK7sEYGOmkDpYyRv5eeFDW6SGFjHlHXrh9xP4azG9MB1QatIIJg3OkHf0E/c4z2Wz5RgRBE7Rb0IONIu1g8/Wi4zyqJmRupF7nSfQ3GOVJjcxPUzbp/UYaZDNApXDhdLIWQimsB9SxJ0yLAxcCYwFq1kHSqnyJE+upiB6zg3CcVWGRy2QLEBPUz07n0Hf9MaTIcKUkCOUHrMtufttPQD1nAuSySrys0G5aTECwMeXvfDXL6UANQhd9OoEaVkmwAJloG2wOIcmduloqCt8i3iJamvg0y0xLkE/N122E38rYXBmKur1CdVrtPl9RA+98aKlRQjw4VG2LGoYudX1NPrY+8YT5vMEagokC4MaiZI9AQb9ARO+C6LcLyE8OpoFpmJ0gsZCEM283UtEkCx/hhVmgO4IUkA6S0dyCGg9B7D1wQ9PQNcKD9MAgknkiZJvO098SoUCQFCzqS40m/qbk95J7YLvgNtYZV+10SDBIvKrHQjbbv7XwFmnISpqANotaSYB7dyMX5imhUhU/EBGmCJO+qRsRI/3wJmgxpkVBoErzad97Ar3j9B5YVpidpM9TU3HzKB8248hbA2SrFiGVYOk/LNr7be+J5wmJRQD5T/ABG0T/rgXL1eY6pW3027bycR8S08qKNv8Q5snM10poIapU1GxJiqZJY/KOvSO/cLKZN9SpSIqOwADA2EesEGQZYjbt1bcSq/j1w9NTTFasYaQGIZzMgAyR/v1xdlqlNGkjw2fUBoUllgqOVWnzF9yeoFpfB0bW2rM1m8iSAUKQFi1tUsDbe2levlg/K0TTMtB03ENMEHa0XXV+mDq2Qygp66VaoSSAFKi5PTYCPSemKWqco7n5ZtAN56QYiDtEnqpMsqPNl+YqoagasbrAYJIOmdpAIHzEQI3i15Bz9AsHbLEVWQywkCxMQo67jeLBjieZ4VyozGA3091BDSewlbCdpwQpemAA0FyrwLMhAgSfQBoi22KTIlFsF4XwuoFd6/zPYBYMAdZEwekeXnh5QptTKFRqKiYuLtcReepI9L+dXF3qIVmodTBDCsbaV03g9SZ6bHBHGc14lSBZjJfyJ6WJEWIHpGD5jiklVAlGnzSzWEyZuTefXrb0wDR4dTWC0qx1EjSJ0sFINyDA9RvfpjtNHDaSvOJlQY6EwSQAIA6xM4jXpVmoVUDLMajLKPq02MgE6ST5x3gYEn5Byi+iyvl1UI7ahdZkLygnoTImFO4AuN8U5XRVy34io9YatNN1bSLi9jpuFG1zsL4LXP1KTU2ARgW0Q6yphSRI33boel+ky4hlalSqoDU1FSozlRKnZOVUjSANLEN3Plg4WRSVukr6C8rwsIobL0wPEAPIVKzFoJe69gYMYDmnmi1CuhWqgM2I2iWHa52mYIxDKZHMo9QuoIqflDR3MiLFt9QBEzI6gHP/FJp1DTVSFk6C4IgG45STB62bY2Mb6xeDnnS5wCVeAVqVa1QMLDmmQNxt/phjxjJu8aw8ggvoAOqYAmBc7xsNgYN8VZP4kSnTVaitUjl1fM0RLE+c2Hl6Y0WoshemYLAFSRuIkW3vhpWxKSSwYujRLHQFcVVTZt5A1cx1dQ23STtF3tanSdANTlzZU8VCASDEASyxNj274VUeKMaoXMgyqvpXVA5rEoe0TyTG8dgWcq1CmKwVSqldLCTs4YQZBAB5COvbtHBaaaf3GFDi70WFPNLUVpinUCnnETIkRqHUdT7znfiHI63apTZSW52UAL1iSsCBNr37zIY6jNcffMJGYel4Q51q6SdLGCY0SQVM9L+k4EqVqb1aamoDIOionysTZl546EAqbENFwbitMJRjONMxOSzrI0ozIwtKEgj3BmMNeC5ga28QagqahMgAyoB6HacFce4MKZLItukHSVaNpi/wDEbwdk9bMA01DWaYJtcdQT/vjS7Rx7HpM0mS4tRLeI9UaQSdBDEmGHQ7iOkE/rCTjfFWqVtUgrukNJid+8kjbpYdMdymb8FlCLTYgyZTWSRJuGBBkEEAE7dDh9W+KlaGq0hqX50MqjEx9BVgpv+UzIuMJYNJNzWZUIjxx7jUbbSPTqIO049leO1E1FCknqw1EQZtrmJ69xbDmrU4fVXkpAVWJLBEqEQR+UPTA3+kNYdcU8V+GqIy3j5VzcGVe10kvp6wACIMySL4TYKOo/ddlOc4spqo00zFIM8BQpcwLBdiJYnbe+Lsl8QqqHVT1SZ1KwHn+U+VrbDGdyfCK1dlC0yNQmSNIjcsCdwBe3nh5l/hplhEpM7gqz1dQVVlSdN7kWuRO/TbBgcJajdi1KOhldiW0i2obyNzE3x3iGcBoINLga5sRAI2LWuOeNxecFcSziqStGo9WBuqllmIu06T2kTgGvmaTin4pqUygM66WumSdzykMPt0GFV5NHKk4plOgm5rRN4NyP1HbvgN3aAAZuTNpvHn5d8NaWTpn+5q5WoCSdJcITb/xxTPtJwHnuCPTa9NoIsQjEGw+pTpP33nCphhmg+IK5TNVAVAV6uYkleoqtsZF40z7Y5kcuzwTp02MaZ/zX+aPWfTbE+Mv4lZgVDMlfM/NqA/vmiSOkKB223mMNKR/ABp6Q7IGvtJAhR16m/lfcYxZ2xyB1KbAkNBUVKmlWYcwDNHX5Qvudu5x7x1WtTD02fxDYFhJ8jA2k+8dNsC5oOKavWpKecF3Dsrxto5rAQbWsLwZODaP7HrDmpU1KwZJmxAg3EKRI2IHpgdIStsJ/FNYVKwRk1AEAPJFoUTIJ2keXWMRo5phmtdUU2UNqMEz5QsCWBi07gm8Gba/xAWVgl9Wx1Q3QtaYtbr9Q96qTl0qOs8oXSDzDcdB6H74TaSLSbYZVqs1ZqtRQFBBWDNgAEmwi0N9++K+C1C1cFxEnUOszZelhtvg6qrsfDpQhJnmiDMWgiBIIEkTdosMCKaq067Kq6xpRQxGnoNJM9FDHeem9sNsIpO2CHMoK1R/FXmqM2+1xAk3sFAwPQFMZOpl2qJLU0UGYEq2oHzGBW4c+g6oBsSAjxc7BtMWxD+z6hMACVEwCDYCSe4EeXXpg75JcVWY/r5Dc5RFXLoquuulUD6pJHygFSQJvpU7d++IfESNSNDMRJQiSDYgRqm0wVZR02O/TvCMuQgVpLFtTWBAmIEwegGx74b/EbKuW8N08QVHRFWdJ1EFbEAmdIPtgUm5bWOemlp71h4CanDjVd9aWehBUqQN1iDG4+bcbRgbiXAaK02Rpcqq6WIUMgJubjUVG5t06TjQcNIpmTVq1ABEGksX/APxpPTv+7APF6VKpWBJeQpUbgAEMWBDAE2J27+2LhjBnqq7bPn+f4I1E/hurgGG5xK7WZROkyYuT/DBHw7xKolaGnSoYMpJhZvbpMgR38pJw4CNpga7Aq06TdSdXUdJHymY3x7idFjpIZlLJoDVEJUiTbUSCpuo3nYHoMVuOf2KWU/kMM/w+jmUuAesjfCjhnBKlNgFrOUXmRWAZQfPy32iDBGL8rw6ulMVVBOgHXIAVzJEgEgi3XcReBJwzyznQuqNUDUAZgwJ/3wLLKqstZEuurSqtCBk5makVWCGUoxUqOYAG9gbkkWnAWZylNF8RFL0GbnRbOIAOpJkagCR1kTPWH+doa2VgSGS4Ybibfbe2IJVZg6NSnUwdmBADEdbiQd/vsRbDdpijFNZKP2inVkU6s0yQwLSoNjqkQYI5QJ3IN+mFHFOCBqYrUxrSCCQTynVUuQeYCF+YiOW8xh1wrI0Qz0asrrE0ishSwPMgBLQYuACPlBG1h0p1KS8jFHDMQrLIqCzFTU06hMC6kDUAwuJC4KlFaizyY3Lu1GqrblWBuoYEf5WkG3r+mHrZXxlLoUalJJgqGQQTedJ+x6dJGGHEOCLmE8WkNGosdDLpIM3VYESNtIsbFYkKqDKhkRlDwraWMD5tJMWnz62/TFORyrTcMdBNHP8A7OjKopNOlQQCSTvMm5gWNzBscS4XxrNLXCBPFWoBqpmmWEG7WWGiDNjBnqcC8KqUi7U3IBayMwH4Z+kkxZTJBPSZ6Y0XDP8As9FQeOM0r6Oatl9Ap1BoElJ1aBOn57D6r9UOLnKqfAz4jxnSFaoDSJAprT1sdJkSQGLfMVIFwFUm5JtkK3Faiu6+JTZdQlHBVR7i20SZGwxqv+9VasGLIizzLJqVVvcCJUKIIhgrH+OL4hwTMF2dKOpPm/AJdVjeY5l78wGJUl0a6jdWg4cVDD8XLEp/4TBx6xf94wIFyZPJUeib2MrHlHMP3YgvDQabsE8JwTo1uFNoJgcvQxef0tPM8Br/ALKlY1Ay1RyrqSoTJiAC2vVY2AtB7Ye5EZfX79iFT4eFQcrrU8106um+kkH3A9cJf7Pq0nhdYkH5CehG4EEY0WX+CKhpzUZVe2m7SOpnz9j1wDxXhFcCCVAlYOuQNK6bBoudye/thuxxj8KNRnKBTNZnQkg1S0xafFqAyelgftiygHLxAUCFUL0tIA0kTczfr+i/iPHnWtXMkBa1UJuAZquSBBA6E9ep74aLx+np1KzqCacFgLlANUwD1A723nGErPQjWCriGUapTqKUcxAGgSSZ6CD2BPQLPfFGQ+GWb8SnVBVGJGodyZ/KdydpuPbGh4Z8VeGhIFKSrDVcstuwN9haN++EC5yrVumbqHRYECImJbUCJAIXc+mFGX0DU03d9hp+G3Zg5ZEK0yoAqFoDabwbxbo33wRw/K1aYaFFlVmEhhBkATMXJn7bC+BjTzFPwWqZ06ahYKCCWYqQDZlIEkizd9sE5WmHLlqm3zKj80zIMggyTqmQBuegxTa6QoxfDYAOGujvUq0NQqENTYskGybIbtJgzIttBwzqcUpqtSnWoNTFRgsFWGlt5EMJAgcp+9jhPXz7ftFSnqLoJhX5xsxM6g0/KtvIbRg/Mp41Gg9WQlOpUaoVCzGvSOwJJ0gm/e8YpmcXzQPU4Q7VKgowFptp1M4G0WJ7neO3tLZMnURtLZZnsYC1FMRu0yCx8zYT0i11fM5R2Y3RuYIEapTmSW5m0sJlo1AG3fYU8Woinl0q0Mw76qoQhirheUsRqKAkC0CB1MYKoq/H2PUaKc8LUSrTamGBO+tt/mPQbe/lgXjWfpI9FKjsm9WVXUdiimD5lj7DB9XJsK2aeojLSqOSHNlIQVmJkGYBAHS5jAFP/tGo6iA40AnlfLjtG6k/cg4lRt2OWolHa2F5T4py8aXru7fnekwP/wCo/lvg7M09ZplGhWIP08wOsiAeaYA6fpsr4PmsvmahVPCcgTp8OCbgfUo6kYKzlAUqZdm0t4aUwWYLpAAEbCCQAbnysMWlTJ3WhfmsszgFqL2kkhC3zGbkAk+nT3xzh+ap0wV8OpMSNVNtxN5qgAYZnjAqU9PhIxiA1CqFYEC2zEEbGDY4WZrKVmSVOaLRyhxTKg95Ex7Bek4dEN/AY8O+JFdZpuOxUzM2MaO4kXH3xKnmBUbkpujMRL20GZu4ZotuTynCahnWZQurxDJIVNKGLAlgoE3Iv54vTi7FYppASxUiQu4IjYXPkMRL05oqEtypsa8RyBpXJVrEsFk6YvJ8tzMxbpuQUcRYzhSlJNbMVC1TJWspgyZk7kXm3UdyIA6eKuGhiGgmT39x9xH641i8GMueBjmaSupVxIN/fefIzecLanDmMEPIknS0sJ+WxMkSvXpYxg2lmFcSpv1B3H+nniZGG1kXRAZdVXTHIdOtRyyR9SnYNfY8rXBidWFefyOohSweowLU6ijSMyATq7acwt5Fp6wbk3O5fWpGoiQQY6g9D/X6Ti8MQoV4emNwtNA+wGpWAkuIBEkkxE3wpZBLyYOvlyhIINiQRGllI723m0xfyxdwrOywR2mntpJ0tHYMAdO1vpncYe/ERei1Fqp/aaRWKdYk8ywdK77iwvJ3PkFma4XSI1hGVWXUrSAB2mYGk+s774m6M/Y27i/kPshmKdNtWgV10xqA/EQQBdASbAAakMQOm2FvEeK5UVG8EVAfmDqSNR2AbUYIG/KOt53CVQ+XckrIghWVpKwQZkGxESJwRls4Krlaui+7mAR1klfmPrNzgVPI9z93hh1XjiVGU1JkbkgBj0J1C877nythjw3OZen/AHEUyRA1DWF7nVJgHtqAn1wg4jk6aiaTS3WmwbVFhZiAI69974X5iiyk2AAMC8Ht7+2HgW6S5ybjOZ56yAU0oVOaQQzgkR1Vi6i89vbbCepmCBNalUUyQDGsGOxTb7Yz71aiX1TNrENbsYJIwfkuM1SG+ZyNICjmMc0nmBIiALdxhMtaibo3ea+Hq7Uq9V0c0i9UzbbURtOoDzjGUy1GkUNBoOmqx1CzWt0Hbv5Y01f/ALQM34lSghphPEqIJKAQGa5JpEiw8+mEWdrxUjlJlWPh6mUR5hb7Cdt+mIk/B0xSv1CyjwasrsalNgkDmBVl2BBlSbGRfzGHHC+HGkaTgMdZUcwgG6wQSb9g0Ab+1NQrSz6ZdR+HVAqlmLahNJngXCqoMW0yI36Yb8Myhenr1EIxP0hhAfSNz/D9+LSTWTK3F4FfFOLBmoUxzeFUclhdAWZSFDRzEASSLXgTE4v4RmQKuYJ+ogDrJ1VLfqPv54J4VTNRHMAASJ0KTbT9USNz16Y9w0l2ZV0oASsrGowG6xO4HX+GBRxQbndlfxLwhOSrlnY1naaw5oRSo0WaBJmJsLgbm4q56utIUSPwgWDEqfmmT8sdejTHa040HFq4y2XPhjdaciepNUFvMi0drdr5ihmlCENq2LrvA1GTqAJ1SYMiDvvOJSyU3XXPgMNdTVHMDc9Qegxq+AcLTMZMeIzKiV2YaNMswSmAtwRcaiT0icY8V0amJKllAOkA809JJFvWOvu/4TxQUso8MMuWt4ghtMm66AZEhtOuTBmPJysIUjccCC1pakaMMTsVbbb8PpJJuTMXN2sRW4LlwHOYytBlE8zojFh03QEMewt5mcfK0+FKTk6CF07kiIi31CJ8gcM+BcPemWVqrVEtA1GLFgQILAHmgkX/AHiFKKNHGT8DPJZKjSzDV6FFKS3QBVADTYqIG/KZN4g4XcbzwLClLqQdRcKDvJIUsd73jyxd8Tce8GPCRyDyqiDX4e0mxETyqI288CUeEq9F69Zikxpl7lrCDJ7DYXt5Yd1lhtv0pAmqi0BaauRuXWSfcGJ/13xVVfRq/CZARysHgfoJ/Tphmvww7EESLAibg3PzfSIVdUT5X2xKjlSMulFaOlJLMQGIPQW0myr0nfFb0Q9JszbCo9kWCLAKQZE3k2N/M4O4UMxSclqWpGEOJpk+REsL9ImO+ww6r8LFMoyC0HUFIBMwbCR/hubeWF9NQQSK9UfMul2EgqxW+kQRY7Ebj0wPUt0JaLWWE8V4nQRzTIquIuAqaWBggix222/dgHI8UWmgHhswG7lFHaJuPuTg7I8KWsdNaoSRBQqTKkGbGbSAbna22B87mgXWmaNQzHhsCpOudp0liDAGoEye+BNDkmnZTn+JioKZQFSGEkgAxayiZBidyBj2Uzkt4b6RU/KpkGwIgwLx0jvExgJsqEMGm6Em4aoQQLA6gIFt/lwbmePU/DWnp1LpmVQsR2k3gg3BHcezuK4E4zfNBLDHMWKNVNHGrmWeYQTciSO8gz9+uKiMOyKBeJVglCojLrpuVJWY0sWEOtxvN1kA725tSRqCU7qxVHlNLgMHhRMwSAQN9wR2Iw14pllZRKgkEQYuOu4v0xXlcsmg06tNdJnTUtqpkzcsROk7EGQDvYkrLduhpPkVU8/qSprZGqMBphpAAmeonYiMVtwUmmi1ENMCWWpMBwYIABECxm2+LeK5DnKEE1QAGVYXUBGmd4sbi8+GOpOI8V4+cxTVWQIEAAAJBjlHT0GGkY6k694z1YsphpEWF5gT0P8AXthjw7MVGdAULIjAudOqFnmJBtGnrb1kziykJ06iG1AxquQQRYza/Tv5YjTqNTYNTJUrsQYK+QIuPT7Tid3TJiqyi3PNTespy9E00DwzMdQEsQCwN0t3Pe9sB53JzVdaZ1IDAIBXVAAmDeJJxbXrs5LajraQWG7A7hosR6/wxH9o0JcyxO57XsJvGJb8Gip8mtbJ6mqmrpA8QkEbjmcdrzI9xggcORXUEssh9Tjm0G2iF1X+qexAtfFdXOqrsG8QFqjGQAPqOxXoAR339sN8zlay0md18MMAFBMMIZiSZuFKqOnuROBnYsoQcT4Vl6lTx2r1w6oo5aUmAmgyDEEiZg9TYWOL+Hu1KnopuSqkqNdOCZbVNqvvqAjEEy06n1AgwzCTOowRE+Qnv+/HM1qhZBIqFtREyIg9Li9vYjrgjN0ZvTV2E5CpUoqfDqJLNOkq9iesgxAA/wB8FcK4Y6t4niUwHLEgq8iRPS2xnADUyukgSWn2j22JMdNjh3kXZlhgDJJEiLbH7n9MPcylpxfIu49wM16xK1avhqsBGpkzaJkQo3LQdu+Ah8NF1hKlNjo0BTytY7x1te0277Y2SHbobdP66YtNaGQueXWuq8WDAny2GHfkWzwfOM7wd6JbxENvDEwW0xBM6ZIte4xTwnijeDl6asSGzJRywFwdA/STvOPodDPNQqVqqU3ekwUCnTrU4UKXjTTNyYseYG0RENizMZehmSjtlQqhtTVXVFqIwNkU02Jnswn0JuFGVIU4OTQJwqlTFCK6HSzSpIvIvyjcm3S3S2OVlppUFNIDsYUBSYWTpU9VLAG+1j0BwzzDuxsNTBQES6KouBcBgIjuTfrMiynCmW0q7CbEXi3aTA9YxCSTtm0rlxgW/sdXLsxFNjpAPiSHJmJhQCwGonfoL49R+LSFKwLdNBkEm0LAJM3iMU53het5eu2sKIfwlsJgBiRG8kadMcxJwRxepl9QqVy7SNI8IudhJ+RjpsT6iZmLPL4BNLEi/LGpUch6rcynXTZSJUxuhEKDBGwnFeY4nQQtSldIPNpEw25BIsDcSDe+F+U+JX0lQKLJ8sI3OBH5Q2qRtcgzuQcAccyurLmtpWmfGoqUIlm/FWCXtqYSOnQ3thVkJSaV/wCBtmPh6lmX59WpjAY6TFxYBlNtvt6z3+zlCrTqKlRgo5tIXUe8TInsDGPJ8RU1ZbHkaTtO4OwPl1jAmezFPMKxVQWCwrOglTcgjULi/TBkMM5n6Qy4SogCzUpzDAyrEqdugLiR6giMDV6SVABTpIGBVjzin8pWABYfSLi9ybROI0OGsx0sU5lZeQQRMkRYfXBwwp8KlFqAC6hw3i1CLgNcMsWm8nDuuRV4EfGOHVgqhUpu2qS4qCqQBusqG0gnob7+eKfBqKo/CbxD8wC26AGSQSZY2jtvNqa7Zio0iqCpm0BbE2sAIIDKPtO5xclGIGom9pYk3IPVf8X6nFGSy21aCstxU00gZeqeaZLA9ACLiOx98E5/JikBUFw0AxYT5gk3gWO5FumEbhnVgjlQbqQe24sBIJHXt5DD3K54mgyELUcxq6aoNm2iY6Rv2nFWKn3n4lD4p1SJ3nEwdv6/ffEDgJOUqSVAKVTl6UqkGUNuWY2NovsSPy6UnFuADLnW7Qxa1NWDW2DQJaCQ1hYdT0DbMUNaEf0fI2P3xzNcO/aNCVGiqv8AdVoALf4GAhSewtIkb/MmJxtZRn87Xp7umkMVudRiBfceUwPO4wZwOgM0gWigR6YVahYsVZSTD3lgbXQW6qBthTRzjahTcK/NBQhT1IhXYGxtDX7950fEKPhJVajopE04AAWQbxZYvcj1g4TVChUnaFfxNwhabTRqU3GzqjMdD3mNW4MX3gyCdsC8PqK4IdZO/b+umHnw9wbKmgGao8jlJ08qm9zzCN7ho9SIY57P5VqVUowhwJ+aFYH6lMbG0jcH0wmh0uTV1+F1I1UmmS8ixiG/zLEkta+3nAGrZPNKp1Ly7ta0CLnSzbEH/lnqJf5XO0qKaatWTJNhJk3i8W9TgfiGcarMMtDL6CXZyktB/KDqG4G4Hne6ddnRfgW5TKPXpsNBq6Iqabm/y37jSWN+2JpwtmVAadAIvMB4hBBIMhk0lTueuKa3EqeijQy1UsalQ+OdMfLEKImBBJkFvXDWnw+lADZcX7Ob7TaI7f1fEbtoJqTdAtbhDkKvg5dlSdINfSL3PLoK7kwb/rh3wKitKkqOyg3hQ4aL7SqqIv2GM3n+HCtanSbShMKGJHpvc/64W5ZRRJJpDVfeZHpOwvHvh71V0ZuTTPpaVl/MPvhI/GUqM4vblpmJBaSDbc3UWkTPljNpwxqtQOxjdVQeYm432BMxcwLm2HycJK1Ka1FEVNTaQYjSqwpJYyGYty6okreAMPfaNYp8sMbIvXYKs9T4iEgAhjCgASYvsYNu1iM7nFy1WlTZajat9IBKFjElDBUcw2ntBicMaWUlKiq/KRBBgCly9CkcpHMbnyMHEuKcK8fS1OjQquDLK5ddTKIlGWDK6iNR28js0J30KqfxdlyWRqjIQYOoEQYje4H2jFWVpBahaq1StQWmzA1oaSGAkNpC7SItNrE4d8a4Nk6dJTmgTHKlNTMkj5EVY1H90TjG574mr16gp01NNLotGJiCJJqLqUsQ0k6gV3ESSS6E+QU062vUK9ZRqYqFhQJM8qliAItp8uuDKnEqr0tFQsIBE6Q2uQbvEGbxYfvwdl+CUqIDOzMdMQWck3uAJ0gSfmOox3wOxjbErUciZafs3QLwziIqMy5tQzHSi1aQIj/Mto6GdHe2NCvD6lODQenWIU/hEBdS2g8rBDF4MAcwO4BwlqZINcCD3GFOZoV6bL4NTSdWqGJCmAbG8CxIt33F8VB3yKc281Zqs5lqDMWzeRoIashCQmomAChgHm3IIa8WnHcgcvRAJIRHhQWkqCJEsTdCfluzLIENe4/Cq9atlq9GsYZzCEgkC94PNpAMQx7i1sL0yWcQuutCk6tRRRym55SDY3Ok7EwLAHFY7HbrC5NNWyvgln06l5SGP08/NZYPKsEEz13wC9c0NcgGm2sU2UiGBmJIuCBbp7xiOc4cUpqi5msqBuXZjpMDQYhn0rMS225MAhTnaus8x6kzGmSbkxeJ7YiSTNYWWZfg1Mv+GA8wYbVp3j5br3gdLd8QzYo06TMlIirqFOUKqVn67GQd9hYgCBfFlPKVIpsmtQGBJAnVBFiY2JGFPHa3hQ921VZIiIYg3k3+prCMCFOKSbwcr1T4jm5LlnMzJJbmI3MSQb7d74pocYCPJhGU7OyiehtHUH7b4Nz1Cq1Jkogl0IqaRJ16TBUgeotvOK6eeSrSVfCU3Dh5VWFoiY26QSbjpil8SG+ojSsqOvi0m1I2xUT1i8bXsTgM4V5TirtXFCmoUCppVekm3na7f833b1kgkdQQD5WB/cRijPHR5TbHHuCD/X22M3npistiIfElCniHC9bmpRJ/aEIbQAIqj5tSi0ODdgLG7AbgUHhtWjRZqtI65YwWkg23Cmwg6totvcDDSukkMCVZbhhuCNiD3GGeX4ilWkUrBEenLBtRQSZGsEEchJ5hPKxvYqcO2Qoq7MjwysVDskOrfOB8yG+3UjraY698c4hxZXChachZhjqBM32Xljzvub3sE9UrUZWZSdRlkaRM/Seo9fe+KzWM853uCDGrz7X69Z98DIt1SZr898JCpqqHMBAWYQVsJYkD5gREnpt0thfS4AqmATVggM5AVABdiCe1rswHcCQcNs037OpSoPEqONZm0bEAsIciRty+ptHWUVDRhZ1ZZ4FwJYGSFA2LKBYX6mZOMk65Zs4RbtInkEpVKpCOSqoWAAhRHSwEyTPKFHYnEM9kHNQ+IDRXSIQG/Xv5eXXEuAcAdQzu4QKpV4IgSZIZpgECJUScE/3zEsPFmzVBK9lET0gC0CB74XvOzRxVcF/CvDo041KPpEkbkyTNhcwL/vwUlJ606RCtIBMERaAABLCB1+2O8N4WoDMpLgW5nJXodMnfvJsPLDbM53wnQIQNVtTQW+ViOUCQDpMb7ESDANFLijvC+ECnTlQRaxEEk9TciQNzPTrthDwyolUVFrtTdMuUppWZIUfiadSgi7EBQpEXM+r7jvE2o0VrPS1sk2AV4BIABb6damTpDAGBexxluBfDdR8o1MtWppUZJZE51CTyhSQSA0gxubgfTi1Hsh6lWqtm0L03YmoTpYiEYfPFp0jmcW7RF9oxxK/hahQEsFK6q5YM5N0CtpICCDyjy23wAMrlqCKKf45Yku9T+8gBxqd20kaWUJfSBfqMJOIcaeogpIx0DVzXmCTyhjzHlIUuYJA2EkspyUXklJuNirNV8y1UmqQ8kqWQlSB+USTpU9dJBMec4IOTDATKkWGglNI7KFIgfv64vy1DpjnEHsUpuFfa8wZBFyLqbggiMZVbsN0qqyxqxJAYkmNyZsIH9e+JFR3nCLhOXZQXr1jCllb53MGnYjmGzN3AEE9pZcGzOumBDSgCszNq1EEiZjy85g3xW3asCy8sOpvbAmZYBgXBKxeBMXnb2ifM4KIGKqjAA9sSmHAVl69PMPVo6mamqJCdCLXEX0g6bWhgd7w3rKRTamkGqVhQTcTbWewG87nYCTZT8NVNOpCrbEiF3bfTq2AFz/KZPs9xK7KGOstzutx0hQTFhG8Cb4puzdLGSr4krkIqS6JTUS5U8xAAA1EbG3NBkx7p0ypmRqUH/wAQx+h2vOGOXyiPqasyuoghat73MhVU6puNPpvNrKTopRg4c6SaarpO2kLZR3jp064K7IpN5FKrmaA0h6pHN8sx+ZiBq1bknCXiWdqMfxCWWzqr9+4LGZnyxrOGoy5hnnXUYRpezAksSJAsNMAWO3aIuLfhc6jkYMAQGkNuDIgTHXefSbWDGWlfDMwcyaqECuARuZ0zcTMAGB5eXtHgufVi6GkHbUANJBAvBYaj8uzeUeeNzwn4JyxDftCKsSJVyjKpJ30QD8rG4Me+EHHPg2ll3Vsk9bQQwdtV0IkahCqbiZ6QDcSMFIajJNNHaleqhUutJWUDSxRSQBN4ZyZ6AiLWxQvEy5XxAvOQoZEC9CRMD9Tt7nAi1q07oZlTOsyPMaiIM7euKuHZxqviSyKwqMhW8aeh2Pc74f8ABpS7D6ix6G4Pcd8RnHKvKFQhQY5QpERfpYjbaLW74qD4HRnTWCT4HqTaDBEwYncQQQbEEEgqbEEjE2bFLNibBozvE8ppmpTHITDLJOg3gSblTHKx7aTcXo8UEQwDDpM/ww/zCwdQAMghlOzA7g+Rj2IBFwDhFnMmacPTP4bW5oGkj6WNhqi821C/eLTsxcduUfSMxwDxWR2lU0xa57y7nlUX3t6DBC5xEhMuPFiIJ1aARG5PM8bdAfMWwVS4bVzJXxQQv00x+hCLYCOpMkRfBueejlKLEwzAf3aMOtjL7bdF3sCcZKPk7e8CHJ8NqVZeqNWkmBEIokiyrAEncWv64lxymSmimZZTqCA6ZtZWvAW8wd46b4sPGKhoJpBKhRCLpEm5JEkTcm9z64WcKpOxYlGRC2sAWZmmbgdLne+LSxyTOWWqNDwiiz5dRUHhEpDKvLpIbcBdiY1W74aZClrGoI4OphBhixkDVEwZAkFjbpfCjL5wUxe5n5R/E7D9T5YA4xx4qp8SoQDMIg32tYhjEfmHXphpGc9VL09ml+JfihcjS/DpvVqkgQOkx87x2FgB6xjD5L4kqeKHVKikhtUtAbUDcqZEgmZjfFGXzLVWLFdIJMDcgeZ7+lhsNrmCn0jGM9SvdHFylyWVcy1XeAJ1aRsSZlid2b/EfaBixUjpbA7IRsIx5CeuISSBtvkK8cjbCV8iKiVicrUrVAz/AIy1QNJ3XkZhJA0na9sOqKdxgVsrWVy1GqFV41IwaJAieVhNuh7eeKU6BRzn9+opqcRtZHfWAFWOmlSDIFh8xmY3nrhr8PiotBUqIUIF5AEnb9I6+vW62tw5wYpqDUSTJXSrKShAEdFhhpm0DvOHdGsSuqqNLEDVzFpi0yfKO/qcaSmqpCSfZfUYAenXEMrlWqkAfMTKqR0/Me3cenfaNDKtVurIB3ZlEessNt4Pb7OalLQiUqLUyh1GqzVkDGRYAA9Sb+QHoISNEvIPms6Ka+DSYTAVnNtRsAFPqYnC80GHUW7H+WDjwUGwFM/8bH/0jHP+7bzICn1/aW//AIOLtGlMWFz9v6tgZsstKoTRYwy6QRIj5mK7mzSzD/zBtpGNFT+Hap2C/wDSq/xQY9X+FndSlRwJ/LTVTvIjVUBtAwbgasS5Ol4lZXLQQNDSTJUg6IO6kNphug9sT4hRq0gzVBTdSQupGMSWFmGqbTOk+fS+DcvlFGYbLv4WsICDUfwVYQssulmEybgP3t0CziNdm1JqtKSuqx0E7MtiD8wa8m+wGGTjoH4TxKs2fXxnJo1abU1VzqEGmWmGJWxXSTt0xueH58K8udN1YxMfKqlZWAflmIi/ljFUkpB0qaeZYKyTIIHY9cNKXF1vN43vtNu2E2OOnXYNxXg9SnUZaNXkn8jC8mBZCrLEHUGve3fF5pxl6p5tbMTrAmCD9XQTMGBMx03xr24wwLQyfMSJZpAmQCJiQDjO/EtdalIsz0yyGQFNwSR3kHeYw44M9RNphVPjFOQGcTYBgLRItIFrxgmvSKkgjrHvhbkczRZUdtCtAJnSOt41b7dMOM3mlqklXWo25Kmb97d/63GK+AnlKVgbYqbEsRIxAisjAtWo9MzTMTuIB/Qgj+UnucGHAddsCJZ9FHxG1YU6dJfDFUSftJk7sfW3pjN8XeKlTQzFkZFZmMQCrQVF5gkWMbRN7ex7G8Ypz2vgy1NSUdP2i5CsnmPwxrFlAsL2IBHa8ETiWY4kQLCFHzAb/fr6WxzHsTSsz1dWaqN8iPN/EJLtTpDRoMMxuf8AhH8Z9jiGToqeZpYncm5/0HkIHljmPYw1OaOiKUUq7GlOoqiwwVTMi5Ptj2PYwZsjtSqq95/rzxUcys7H+vfHsew0hMtXPAbA4pfOT1OPY9ikkKyX7YPPpiNJCwqO30MABNh8vSI+qb9um+PY9jSEUUjYU8xpIo01J0qGnWUmZk2UmTFz6dsWtkMyzsRUCgxYVHte+yjf9Mex7AbEV4PW1anryNgs1bbdRVBO364GzWTsQ1Q7AGFbz/NVbecex7AlkmTpCzM8SROVR6nw0J79Se2F61lzBKK1RS3UCmlgZ3Ckje/fHsexrtRnubFiZdaopvVpq6eIiFSTvUBuIA2Kg79I640y5CmoAFNYAAAjYCw3OPY9gkg0/IFxnhNOpSfSqq4U6G0xBF7xuDEe5xmuE69K6o2MgE3/AIdB0x7HsCWAfvDGnkEd6fLIIKONREkzpZWvtpggggzgTinwnTDlVWzKrSzsTMmfKIA6d8ex7DrBMkm8g+a4foRaekQuw1dSZO6ExF/XB3CPhthrdSt02JkDc2hRBkKfbtIPsewImSW6io5RyTGkddz/ACxxuH1P8P3P8sex7EuKsLJpwSq2xT3Y/wDtxB/hWubzT/5m/wDbjmPYaiiZ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0" name="Picture 6" descr="http://www.kalipedia.com/kalipediamedia/geografia/media/200704/10/geodescriptiva/20070410klpgeodes_141.Ies.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929354" cy="4636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072198" y="1142984"/>
            <a:ext cx="271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atin typeface="Gill Sans MT" pitchFamily="34" charset="0"/>
              </a:rPr>
              <a:t>Postura</a:t>
            </a:r>
            <a:r>
              <a:rPr lang="es-MX" sz="6600" b="1" dirty="0" smtClean="0">
                <a:latin typeface="Gill Sans MT" pitchFamily="34" charset="0"/>
              </a:rPr>
              <a:t> a favor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1.bp.blogspot.com/-Se7GEb6WL24/UI_39hUsv7I/AAAAAAAAAKk/JgaLqTa7XwY/s1600/impacto+de+las+tele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571503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guiapotosina.com/Alimentaci__n/aliment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0108"/>
            <a:ext cx="4527951" cy="425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rqhys.com/arquitectura/imagenes/Escrituras%20de%20una%20vivie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6357982" cy="4897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explora.com/viajes-mexico/wp-content/uploads/2010/10/selva_lacandona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4857720" y="0"/>
            <a:ext cx="4286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bg1"/>
                </a:solidFill>
                <a:latin typeface="Gill Sans MT" pitchFamily="34" charset="0"/>
              </a:rPr>
              <a:t>Medio Ambiente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4.bp.blogspot.com/_VFho0oyJVbU/S-GQv7ldEzI/AAAAAAAAANc/1rrYmwPP_Ik/s320/Recursos%2520natur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18"/>
            <a:ext cx="5143536" cy="516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aia.udea.edu.co/recurs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7143736" cy="535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0.gstatic.com/images?q=tbn:ANd9GcRiAS5LxFcONc2cScj8H0x1WG_1fM43QfGt9hilR1IGI4MLhkn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0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luxtronic.com.mx/luxweb/wp-content/uploads/2008/10/contamin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  <a:latin typeface="Gill Sans MT" pitchFamily="34" charset="0"/>
              </a:rPr>
              <a:t>Impacto de la Tecnología en el Medio Ambiente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reas-5-primaria.wikispaces.com/file/view/evolucion.jpg/337615688/760x334/evolu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71525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ilenio.com/media/ba9/473803d20a41a54281d8d5544cd2eba9_int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6200087" cy="4643470"/>
          </a:xfrm>
          <a:prstGeom prst="rect">
            <a:avLst/>
          </a:prstGeom>
          <a:noFill/>
        </p:spPr>
      </p:pic>
      <p:sp>
        <p:nvSpPr>
          <p:cNvPr id="4100" name="AutoShape 4" descr="https://encrypted-tbn3.gstatic.com/images?q=tbn:ANd9GcSSC7QSYiFYAficiIOqJxzZhKLIH3i6eqpILEduCVMv0-6pNxF8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.laprensagrafica.com/wp-content/plugins/wp-o-matic/cache/2cd6e_energia-aumento-s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00174"/>
            <a:ext cx="4210140" cy="3185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8/8f/Lacanja_burn.JPG/350px-Lacanja_bu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6"/>
            <a:ext cx="9144000" cy="6871066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285720" y="5643578"/>
            <a:ext cx="6858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  <a:latin typeface="Gill Sans MT" pitchFamily="34" charset="0"/>
              </a:rPr>
              <a:t>Consecuencias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nuklearnoticias.mx/wp-content/uploads/2012/12/calentamientoglob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072359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1.bp.blogspot.com/-NZwwetqPfb8/ToDXyQQlUvI/AAAAAAAAAEU/3T5Rd4Z9Eas/s1600/Agujero-en-la-Capa-de-Ozo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6286544" cy="3868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S9w0kcOnIhyq-3dPhmqD7IJpvVNg_WpNCo5rGt6rbwA85Befq6d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57232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2.gstatic.com/images?q=tbn:ANd9GcTVNIWksNS_fj5_1RM1G3sXQSaKpw1LSp058rSOAUrGhu5rB_Q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929222" cy="3759253"/>
          </a:xfrm>
          <a:prstGeom prst="rect">
            <a:avLst/>
          </a:prstGeom>
          <a:noFill/>
        </p:spPr>
      </p:pic>
      <p:pic>
        <p:nvPicPr>
          <p:cNvPr id="38916" name="Picture 4" descr="http://cuidalo.wikispaces.com/file/view/industria2.jpg/70803161/industri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14488"/>
            <a:ext cx="6136307" cy="3829057"/>
          </a:xfrm>
          <a:prstGeom prst="rect">
            <a:avLst/>
          </a:prstGeom>
          <a:noFill/>
        </p:spPr>
      </p:pic>
      <p:pic>
        <p:nvPicPr>
          <p:cNvPr id="38918" name="Picture 6" descr="https://encrypted-tbn3.gstatic.com/images?q=tbn:ANd9GcRmNgIW7tBDlHmujwmRweM37GcQNTCItnmZ3ZnTQsTTWVHSoVdZP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14290"/>
            <a:ext cx="4714908" cy="6262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ontaminaciondelagua.net/sites/default/files/u5/educacion_ambient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28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fundacionxochitla.org.mx/galeria/centro-ambiental/trasplante-f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9055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preso.milenio.com/media/imagecache/Principal/2009/01/12/tam_local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82"/>
            <a:ext cx="4572032" cy="3429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34BtdfTLatk/T9bQ8t7loLI/AAAAAAAAAEc/-nPOxdKXKpM/s1600/prehisto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1428736"/>
            <a:ext cx="5356776" cy="365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endirecto.mx/wp-content/uploads/2012/08/bici-ciu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5062541" cy="402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uam.es/servicios/ecocampus/especifica/images/gestion/foto_residu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429156" cy="446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1214414" y="5072074"/>
            <a:ext cx="6858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Freestyle Script" pitchFamily="66" charset="0"/>
              </a:rPr>
              <a:t>“Por </a:t>
            </a:r>
            <a:r>
              <a:rPr lang="es-ES" sz="2800" dirty="0" smtClean="0">
                <a:latin typeface="Freestyle Script" pitchFamily="66" charset="0"/>
              </a:rPr>
              <a:t>muy larga que sea la tormenta, el sol siempre vuelve a brillar entre las nubes</a:t>
            </a:r>
            <a:r>
              <a:rPr lang="es-ES" sz="2800" dirty="0" smtClean="0">
                <a:latin typeface="Freestyle Script" pitchFamily="66" charset="0"/>
              </a:rPr>
              <a:t>.”</a:t>
            </a:r>
          </a:p>
          <a:p>
            <a:pPr algn="r"/>
            <a:r>
              <a:rPr lang="es-MX" sz="2000" dirty="0" err="1" smtClean="0">
                <a:latin typeface="Freestyle Script" pitchFamily="66" charset="0"/>
              </a:rPr>
              <a:t>Khalil</a:t>
            </a:r>
            <a:r>
              <a:rPr lang="es-MX" sz="2000" dirty="0" smtClean="0">
                <a:latin typeface="Freestyle Script" pitchFamily="66" charset="0"/>
              </a:rPr>
              <a:t> </a:t>
            </a:r>
            <a:r>
              <a:rPr lang="es-MX" sz="2000" dirty="0" err="1" smtClean="0">
                <a:latin typeface="Freestyle Script" pitchFamily="66" charset="0"/>
              </a:rPr>
              <a:t>Gibrán</a:t>
            </a:r>
            <a:endParaRPr lang="es-ES" sz="2000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osdelbarazul.com/prehistoria/images/erectus_ca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4953000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b4ru2A2pqbE/T6Rh0p00YiI/AAAAAAAAALY/IJVVPrKCdEM/s320/preh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214422"/>
            <a:ext cx="404279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exicodesconocido.com.mx/assets/images/notas_2011/Selva-Lacandon-Chiap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352" y="3214686"/>
            <a:ext cx="6563324" cy="3333752"/>
          </a:xfrm>
          <a:prstGeom prst="rect">
            <a:avLst/>
          </a:prstGeom>
          <a:noFill/>
        </p:spPr>
      </p:pic>
      <p:pic>
        <p:nvPicPr>
          <p:cNvPr id="20484" name="Picture 4" descr="http://rikardotavares.com/wp-content/uploads/2011/01/chiapas-selva-lacando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762500" cy="3571875"/>
          </a:xfrm>
          <a:prstGeom prst="rect">
            <a:avLst/>
          </a:prstGeom>
          <a:noFill/>
        </p:spPr>
      </p:pic>
      <p:pic>
        <p:nvPicPr>
          <p:cNvPr id="20486" name="Picture 6" descr="http://xochimilco.nexolocal.com.mx/nl_imagenes/nl_posting/2/7/450/5264498/1292971414_11257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14290"/>
            <a:ext cx="5151442" cy="6439303"/>
          </a:xfrm>
          <a:prstGeom prst="rect">
            <a:avLst/>
          </a:prstGeom>
          <a:noFill/>
        </p:spPr>
      </p:pic>
      <p:pic>
        <p:nvPicPr>
          <p:cNvPr id="20488" name="Picture 8" descr="http://1.bp.blogspot.com/-kLIkwx9mOQI/T2JjZ9N1swI/AAAAAAAAAAw/m2Sr70uueF8/s760/04-2810-l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714356"/>
            <a:ext cx="3500430" cy="2333620"/>
          </a:xfrm>
          <a:prstGeom prst="rect">
            <a:avLst/>
          </a:prstGeom>
          <a:noFill/>
        </p:spPr>
      </p:pic>
      <p:pic>
        <p:nvPicPr>
          <p:cNvPr id="20490" name="Picture 10" descr="http://www.luxuriousmexico.com/wwwluxuriousmexico/Luxurious%20Mexico/PicsChiapas/Chiapas,%20Selva%20Lacandona,%20Marques%20de%20Comillas,%20Las%20Guacamayas,%20Red%20Guacamaya%20-%20Photo%20by%20Rosa%20Ripo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785674"/>
            <a:ext cx="5500726" cy="3657983"/>
          </a:xfrm>
          <a:prstGeom prst="rect">
            <a:avLst/>
          </a:prstGeom>
          <a:noFill/>
        </p:spPr>
      </p:pic>
      <p:pic>
        <p:nvPicPr>
          <p:cNvPr id="20492" name="Picture 12" descr="http://4.bp.blogspot.com/-ATGEAgxssBM/Td1is1QpUFI/AAAAAAAAAAM/SWDK8ima2GM/s640/fondos_animales_colla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928670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ite.educacion.es/formacion/materiales/131/material/modulo_1/30222__158_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163281" cy="564992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000364" y="857232"/>
            <a:ext cx="4228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Revolución Industrial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ureka-startups.com/wp-content/uploads/2012/08/Tren-tecnolog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096"/>
            <a:ext cx="9144000" cy="686709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571736" y="1000108"/>
            <a:ext cx="44500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 smtClean="0">
                <a:latin typeface="Gill Sans MT" pitchFamily="34" charset="0"/>
              </a:rPr>
              <a:t>Tecnología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2.bp.blogspot.com/-gV80WYfiuk4/UW7uOUcRjUI/AAAAAAAAADY/72MPqSST3ZM/s1600/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5972175" cy="614362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28596" y="2000240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atin typeface="Gill Sans MT" pitchFamily="34" charset="0"/>
              </a:rPr>
              <a:t>Postura en contra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52</Words>
  <Application>Microsoft Office PowerPoint</Application>
  <PresentationFormat>Presentación en pantalla (4:3)</PresentationFormat>
  <Paragraphs>10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Company>BUAP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 IMPACTO DE LA TECNOLOGÍA EN EL MEDIO AMBIENTE.”</dc:title>
  <dc:creator>FABUAP</dc:creator>
  <cp:lastModifiedBy>FABUAP</cp:lastModifiedBy>
  <cp:revision>47</cp:revision>
  <dcterms:created xsi:type="dcterms:W3CDTF">2003-05-31T10:18:42Z</dcterms:created>
  <dcterms:modified xsi:type="dcterms:W3CDTF">2003-05-31T10:53:12Z</dcterms:modified>
</cp:coreProperties>
</file>